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2" r:id="rId3"/>
    <p:sldId id="257" r:id="rId4"/>
    <p:sldId id="259" r:id="rId5"/>
    <p:sldId id="262" r:id="rId6"/>
    <p:sldId id="260" r:id="rId7"/>
    <p:sldId id="263" r:id="rId8"/>
    <p:sldId id="264" r:id="rId9"/>
    <p:sldId id="258" r:id="rId10"/>
    <p:sldId id="265" r:id="rId11"/>
    <p:sldId id="266" r:id="rId12"/>
    <p:sldId id="267" r:id="rId13"/>
    <p:sldId id="268" r:id="rId14"/>
    <p:sldId id="269" r:id="rId15"/>
    <p:sldId id="27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4010" autoAdjust="0"/>
    <p:restoredTop sz="94660"/>
  </p:normalViewPr>
  <p:slideViewPr>
    <p:cSldViewPr snapToGrid="0">
      <p:cViewPr>
        <p:scale>
          <a:sx n="90" d="100"/>
          <a:sy n="90" d="100"/>
        </p:scale>
        <p:origin x="510" y="54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presProps" Target="presProps.xml" /><Relationship Id="rId3" Type="http://schemas.openxmlformats.org/officeDocument/2006/relationships/slide" Target="slides/slide2.xml" /><Relationship Id="rId21" Type="http://schemas.openxmlformats.org/officeDocument/2006/relationships/tableStyles" Target="tableStyle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slide" Target="slides/slide14.xml" /><Relationship Id="rId10" Type="http://schemas.openxmlformats.org/officeDocument/2006/relationships/slide" Target="slides/slide9.xml" /><Relationship Id="rId19" Type="http://schemas.openxmlformats.org/officeDocument/2006/relationships/viewProps" Target="view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7DE9D-BE69-462A-82E8-17FD4D100B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4C00CB-4C47-40FC-AB8F-8961B8FFA9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3094892-8173-415A-B1DB-659AB10B9F15}"/>
              </a:ext>
            </a:extLst>
          </p:cNvPr>
          <p:cNvSpPr>
            <a:spLocks noGrp="1"/>
          </p:cNvSpPr>
          <p:nvPr>
            <p:ph type="dt" sz="half" idx="10"/>
          </p:nvPr>
        </p:nvSpPr>
        <p:spPr/>
        <p:txBody>
          <a:bodyPr/>
          <a:lstStyle/>
          <a:p>
            <a:fld id="{5B202256-BCC0-4C89-BA0F-BD4481FD0617}" type="datetimeFigureOut">
              <a:rPr lang="en-US" smtClean="0"/>
              <a:t>7/4/2022</a:t>
            </a:fld>
            <a:endParaRPr lang="en-US"/>
          </a:p>
        </p:txBody>
      </p:sp>
      <p:sp>
        <p:nvSpPr>
          <p:cNvPr id="5" name="Footer Placeholder 4">
            <a:extLst>
              <a:ext uri="{FF2B5EF4-FFF2-40B4-BE49-F238E27FC236}">
                <a16:creationId xmlns:a16="http://schemas.microsoft.com/office/drawing/2014/main" id="{A6C9A5DE-BBD6-49C2-A5C5-B4284483D6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AC31DE-AF82-4FB8-8A03-9CC17C030EF2}"/>
              </a:ext>
            </a:extLst>
          </p:cNvPr>
          <p:cNvSpPr>
            <a:spLocks noGrp="1"/>
          </p:cNvSpPr>
          <p:nvPr>
            <p:ph type="sldNum" sz="quarter" idx="12"/>
          </p:nvPr>
        </p:nvSpPr>
        <p:spPr/>
        <p:txBody>
          <a:bodyPr/>
          <a:lstStyle/>
          <a:p>
            <a:fld id="{04BABCE6-1773-44BA-92E3-6AACA47E007F}" type="slidenum">
              <a:rPr lang="en-US" smtClean="0"/>
              <a:t>‹#›</a:t>
            </a:fld>
            <a:endParaRPr lang="en-US"/>
          </a:p>
        </p:txBody>
      </p:sp>
    </p:spTree>
    <p:extLst>
      <p:ext uri="{BB962C8B-B14F-4D97-AF65-F5344CB8AC3E}">
        <p14:creationId xmlns:p14="http://schemas.microsoft.com/office/powerpoint/2010/main" val="224156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C34FB-2ECA-46DA-B96E-6D397A0CF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65950D5-A4A8-4AF0-B5C9-61F4D9FB70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2C492F-3539-4FB0-B835-2BE5946F6F22}"/>
              </a:ext>
            </a:extLst>
          </p:cNvPr>
          <p:cNvSpPr>
            <a:spLocks noGrp="1"/>
          </p:cNvSpPr>
          <p:nvPr>
            <p:ph type="dt" sz="half" idx="10"/>
          </p:nvPr>
        </p:nvSpPr>
        <p:spPr/>
        <p:txBody>
          <a:bodyPr/>
          <a:lstStyle/>
          <a:p>
            <a:fld id="{5B202256-BCC0-4C89-BA0F-BD4481FD0617}" type="datetimeFigureOut">
              <a:rPr lang="en-US" smtClean="0"/>
              <a:t>7/4/2022</a:t>
            </a:fld>
            <a:endParaRPr lang="en-US"/>
          </a:p>
        </p:txBody>
      </p:sp>
      <p:sp>
        <p:nvSpPr>
          <p:cNvPr id="5" name="Footer Placeholder 4">
            <a:extLst>
              <a:ext uri="{FF2B5EF4-FFF2-40B4-BE49-F238E27FC236}">
                <a16:creationId xmlns:a16="http://schemas.microsoft.com/office/drawing/2014/main" id="{FA927020-5782-4C21-B76B-BB871BF934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47E086-C959-4415-A81B-597B2162B8E5}"/>
              </a:ext>
            </a:extLst>
          </p:cNvPr>
          <p:cNvSpPr>
            <a:spLocks noGrp="1"/>
          </p:cNvSpPr>
          <p:nvPr>
            <p:ph type="sldNum" sz="quarter" idx="12"/>
          </p:nvPr>
        </p:nvSpPr>
        <p:spPr/>
        <p:txBody>
          <a:bodyPr/>
          <a:lstStyle/>
          <a:p>
            <a:fld id="{04BABCE6-1773-44BA-92E3-6AACA47E007F}" type="slidenum">
              <a:rPr lang="en-US" smtClean="0"/>
              <a:t>‹#›</a:t>
            </a:fld>
            <a:endParaRPr lang="en-US"/>
          </a:p>
        </p:txBody>
      </p:sp>
    </p:spTree>
    <p:extLst>
      <p:ext uri="{BB962C8B-B14F-4D97-AF65-F5344CB8AC3E}">
        <p14:creationId xmlns:p14="http://schemas.microsoft.com/office/powerpoint/2010/main" val="1725312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59D71D-87BE-4E23-8448-C3902FF3E0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96AAE6-EEED-4270-98F2-C028785238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37E489-4880-42DD-8642-C1E0C335E61C}"/>
              </a:ext>
            </a:extLst>
          </p:cNvPr>
          <p:cNvSpPr>
            <a:spLocks noGrp="1"/>
          </p:cNvSpPr>
          <p:nvPr>
            <p:ph type="dt" sz="half" idx="10"/>
          </p:nvPr>
        </p:nvSpPr>
        <p:spPr/>
        <p:txBody>
          <a:bodyPr/>
          <a:lstStyle/>
          <a:p>
            <a:fld id="{5B202256-BCC0-4C89-BA0F-BD4481FD0617}" type="datetimeFigureOut">
              <a:rPr lang="en-US" smtClean="0"/>
              <a:t>7/4/2022</a:t>
            </a:fld>
            <a:endParaRPr lang="en-US"/>
          </a:p>
        </p:txBody>
      </p:sp>
      <p:sp>
        <p:nvSpPr>
          <p:cNvPr id="5" name="Footer Placeholder 4">
            <a:extLst>
              <a:ext uri="{FF2B5EF4-FFF2-40B4-BE49-F238E27FC236}">
                <a16:creationId xmlns:a16="http://schemas.microsoft.com/office/drawing/2014/main" id="{9063A0A6-2AC6-4FDB-B022-10EE349B36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116D85-7045-4D0A-AC27-A2AA9042960E}"/>
              </a:ext>
            </a:extLst>
          </p:cNvPr>
          <p:cNvSpPr>
            <a:spLocks noGrp="1"/>
          </p:cNvSpPr>
          <p:nvPr>
            <p:ph type="sldNum" sz="quarter" idx="12"/>
          </p:nvPr>
        </p:nvSpPr>
        <p:spPr/>
        <p:txBody>
          <a:bodyPr/>
          <a:lstStyle/>
          <a:p>
            <a:fld id="{04BABCE6-1773-44BA-92E3-6AACA47E007F}" type="slidenum">
              <a:rPr lang="en-US" smtClean="0"/>
              <a:t>‹#›</a:t>
            </a:fld>
            <a:endParaRPr lang="en-US"/>
          </a:p>
        </p:txBody>
      </p:sp>
    </p:spTree>
    <p:extLst>
      <p:ext uri="{BB962C8B-B14F-4D97-AF65-F5344CB8AC3E}">
        <p14:creationId xmlns:p14="http://schemas.microsoft.com/office/powerpoint/2010/main" val="404393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DB859-3C6B-4372-A3E6-F4B3C48C9E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69488D-44C6-4A0A-A443-6F9C90A678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E91855-07DE-41DA-80D9-57C258306ED7}"/>
              </a:ext>
            </a:extLst>
          </p:cNvPr>
          <p:cNvSpPr>
            <a:spLocks noGrp="1"/>
          </p:cNvSpPr>
          <p:nvPr>
            <p:ph type="dt" sz="half" idx="10"/>
          </p:nvPr>
        </p:nvSpPr>
        <p:spPr/>
        <p:txBody>
          <a:bodyPr/>
          <a:lstStyle/>
          <a:p>
            <a:fld id="{5B202256-BCC0-4C89-BA0F-BD4481FD0617}" type="datetimeFigureOut">
              <a:rPr lang="en-US" smtClean="0"/>
              <a:t>7/4/2022</a:t>
            </a:fld>
            <a:endParaRPr lang="en-US"/>
          </a:p>
        </p:txBody>
      </p:sp>
      <p:sp>
        <p:nvSpPr>
          <p:cNvPr id="5" name="Footer Placeholder 4">
            <a:extLst>
              <a:ext uri="{FF2B5EF4-FFF2-40B4-BE49-F238E27FC236}">
                <a16:creationId xmlns:a16="http://schemas.microsoft.com/office/drawing/2014/main" id="{682ECACB-446C-4A93-9910-7D98CA8B1F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61A105-8DD0-408D-9055-5B04A68CFDF6}"/>
              </a:ext>
            </a:extLst>
          </p:cNvPr>
          <p:cNvSpPr>
            <a:spLocks noGrp="1"/>
          </p:cNvSpPr>
          <p:nvPr>
            <p:ph type="sldNum" sz="quarter" idx="12"/>
          </p:nvPr>
        </p:nvSpPr>
        <p:spPr/>
        <p:txBody>
          <a:bodyPr/>
          <a:lstStyle/>
          <a:p>
            <a:fld id="{04BABCE6-1773-44BA-92E3-6AACA47E007F}" type="slidenum">
              <a:rPr lang="en-US" smtClean="0"/>
              <a:t>‹#›</a:t>
            </a:fld>
            <a:endParaRPr lang="en-US"/>
          </a:p>
        </p:txBody>
      </p:sp>
    </p:spTree>
    <p:extLst>
      <p:ext uri="{BB962C8B-B14F-4D97-AF65-F5344CB8AC3E}">
        <p14:creationId xmlns:p14="http://schemas.microsoft.com/office/powerpoint/2010/main" val="1937005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7C330-85FC-4665-BC3A-F13FB3FE98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D90548-E35A-42CF-8E5D-FE13623568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017CE4-AD50-4930-B4E4-958ACE31D451}"/>
              </a:ext>
            </a:extLst>
          </p:cNvPr>
          <p:cNvSpPr>
            <a:spLocks noGrp="1"/>
          </p:cNvSpPr>
          <p:nvPr>
            <p:ph type="dt" sz="half" idx="10"/>
          </p:nvPr>
        </p:nvSpPr>
        <p:spPr/>
        <p:txBody>
          <a:bodyPr/>
          <a:lstStyle/>
          <a:p>
            <a:fld id="{5B202256-BCC0-4C89-BA0F-BD4481FD0617}" type="datetimeFigureOut">
              <a:rPr lang="en-US" smtClean="0"/>
              <a:t>7/4/2022</a:t>
            </a:fld>
            <a:endParaRPr lang="en-US"/>
          </a:p>
        </p:txBody>
      </p:sp>
      <p:sp>
        <p:nvSpPr>
          <p:cNvPr id="5" name="Footer Placeholder 4">
            <a:extLst>
              <a:ext uri="{FF2B5EF4-FFF2-40B4-BE49-F238E27FC236}">
                <a16:creationId xmlns:a16="http://schemas.microsoft.com/office/drawing/2014/main" id="{B40B1B38-0B42-41C8-AA36-AF715FBF1E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8CDF0E-F2BA-447C-906D-9EE565A30F4C}"/>
              </a:ext>
            </a:extLst>
          </p:cNvPr>
          <p:cNvSpPr>
            <a:spLocks noGrp="1"/>
          </p:cNvSpPr>
          <p:nvPr>
            <p:ph type="sldNum" sz="quarter" idx="12"/>
          </p:nvPr>
        </p:nvSpPr>
        <p:spPr/>
        <p:txBody>
          <a:bodyPr/>
          <a:lstStyle/>
          <a:p>
            <a:fld id="{04BABCE6-1773-44BA-92E3-6AACA47E007F}" type="slidenum">
              <a:rPr lang="en-US" smtClean="0"/>
              <a:t>‹#›</a:t>
            </a:fld>
            <a:endParaRPr lang="en-US"/>
          </a:p>
        </p:txBody>
      </p:sp>
    </p:spTree>
    <p:extLst>
      <p:ext uri="{BB962C8B-B14F-4D97-AF65-F5344CB8AC3E}">
        <p14:creationId xmlns:p14="http://schemas.microsoft.com/office/powerpoint/2010/main" val="3546843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BF039-0B72-45D4-931E-20257B5360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D9E664-A5C8-4A66-BC94-C344871503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C7BE0A-D4E6-412F-9756-77ECBBE0AD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5033504-91C7-4A3E-947B-0BB2ECBBF81A}"/>
              </a:ext>
            </a:extLst>
          </p:cNvPr>
          <p:cNvSpPr>
            <a:spLocks noGrp="1"/>
          </p:cNvSpPr>
          <p:nvPr>
            <p:ph type="dt" sz="half" idx="10"/>
          </p:nvPr>
        </p:nvSpPr>
        <p:spPr/>
        <p:txBody>
          <a:bodyPr/>
          <a:lstStyle/>
          <a:p>
            <a:fld id="{5B202256-BCC0-4C89-BA0F-BD4481FD0617}" type="datetimeFigureOut">
              <a:rPr lang="en-US" smtClean="0"/>
              <a:t>7/4/2022</a:t>
            </a:fld>
            <a:endParaRPr lang="en-US"/>
          </a:p>
        </p:txBody>
      </p:sp>
      <p:sp>
        <p:nvSpPr>
          <p:cNvPr id="6" name="Footer Placeholder 5">
            <a:extLst>
              <a:ext uri="{FF2B5EF4-FFF2-40B4-BE49-F238E27FC236}">
                <a16:creationId xmlns:a16="http://schemas.microsoft.com/office/drawing/2014/main" id="{5DDA2AE5-4CE2-4E89-88F0-349D2D625A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8F9CDC-F671-4402-B7A9-FE70CBF5BC6F}"/>
              </a:ext>
            </a:extLst>
          </p:cNvPr>
          <p:cNvSpPr>
            <a:spLocks noGrp="1"/>
          </p:cNvSpPr>
          <p:nvPr>
            <p:ph type="sldNum" sz="quarter" idx="12"/>
          </p:nvPr>
        </p:nvSpPr>
        <p:spPr/>
        <p:txBody>
          <a:bodyPr/>
          <a:lstStyle/>
          <a:p>
            <a:fld id="{04BABCE6-1773-44BA-92E3-6AACA47E007F}" type="slidenum">
              <a:rPr lang="en-US" smtClean="0"/>
              <a:t>‹#›</a:t>
            </a:fld>
            <a:endParaRPr lang="en-US"/>
          </a:p>
        </p:txBody>
      </p:sp>
    </p:spTree>
    <p:extLst>
      <p:ext uri="{BB962C8B-B14F-4D97-AF65-F5344CB8AC3E}">
        <p14:creationId xmlns:p14="http://schemas.microsoft.com/office/powerpoint/2010/main" val="420985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02E71-6B59-436A-8DA5-A229421E5A4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D5D78F-9484-4046-A22C-33816A6C6C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2DA3F8-8DB4-4717-9AE6-9D1BBD61EE5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1DED86-ED68-4D52-9D70-8D8703A408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1961FD-5AB8-4DF4-BA5C-3EF7887E25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668710E-CBDC-44EF-BE33-A2949221B768}"/>
              </a:ext>
            </a:extLst>
          </p:cNvPr>
          <p:cNvSpPr>
            <a:spLocks noGrp="1"/>
          </p:cNvSpPr>
          <p:nvPr>
            <p:ph type="dt" sz="half" idx="10"/>
          </p:nvPr>
        </p:nvSpPr>
        <p:spPr/>
        <p:txBody>
          <a:bodyPr/>
          <a:lstStyle/>
          <a:p>
            <a:fld id="{5B202256-BCC0-4C89-BA0F-BD4481FD0617}" type="datetimeFigureOut">
              <a:rPr lang="en-US" smtClean="0"/>
              <a:t>7/4/2022</a:t>
            </a:fld>
            <a:endParaRPr lang="en-US"/>
          </a:p>
        </p:txBody>
      </p:sp>
      <p:sp>
        <p:nvSpPr>
          <p:cNvPr id="8" name="Footer Placeholder 7">
            <a:extLst>
              <a:ext uri="{FF2B5EF4-FFF2-40B4-BE49-F238E27FC236}">
                <a16:creationId xmlns:a16="http://schemas.microsoft.com/office/drawing/2014/main" id="{2865F344-6867-490B-B9FF-0F54FE55B44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AC2F64-430D-4674-BAF4-59B09FE08DE4}"/>
              </a:ext>
            </a:extLst>
          </p:cNvPr>
          <p:cNvSpPr>
            <a:spLocks noGrp="1"/>
          </p:cNvSpPr>
          <p:nvPr>
            <p:ph type="sldNum" sz="quarter" idx="12"/>
          </p:nvPr>
        </p:nvSpPr>
        <p:spPr/>
        <p:txBody>
          <a:bodyPr/>
          <a:lstStyle/>
          <a:p>
            <a:fld id="{04BABCE6-1773-44BA-92E3-6AACA47E007F}" type="slidenum">
              <a:rPr lang="en-US" smtClean="0"/>
              <a:t>‹#›</a:t>
            </a:fld>
            <a:endParaRPr lang="en-US"/>
          </a:p>
        </p:txBody>
      </p:sp>
    </p:spTree>
    <p:extLst>
      <p:ext uri="{BB962C8B-B14F-4D97-AF65-F5344CB8AC3E}">
        <p14:creationId xmlns:p14="http://schemas.microsoft.com/office/powerpoint/2010/main" val="1859154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3159F-872B-4858-B259-3930D89AD9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A126C1-5DCB-4AE1-AB27-08404A79C0C3}"/>
              </a:ext>
            </a:extLst>
          </p:cNvPr>
          <p:cNvSpPr>
            <a:spLocks noGrp="1"/>
          </p:cNvSpPr>
          <p:nvPr>
            <p:ph type="dt" sz="half" idx="10"/>
          </p:nvPr>
        </p:nvSpPr>
        <p:spPr/>
        <p:txBody>
          <a:bodyPr/>
          <a:lstStyle/>
          <a:p>
            <a:fld id="{5B202256-BCC0-4C89-BA0F-BD4481FD0617}" type="datetimeFigureOut">
              <a:rPr lang="en-US" smtClean="0"/>
              <a:t>7/4/2022</a:t>
            </a:fld>
            <a:endParaRPr lang="en-US"/>
          </a:p>
        </p:txBody>
      </p:sp>
      <p:sp>
        <p:nvSpPr>
          <p:cNvPr id="4" name="Footer Placeholder 3">
            <a:extLst>
              <a:ext uri="{FF2B5EF4-FFF2-40B4-BE49-F238E27FC236}">
                <a16:creationId xmlns:a16="http://schemas.microsoft.com/office/drawing/2014/main" id="{EA09A85D-8F03-4444-8ACA-0F75EC2927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AD71755-CD52-41B8-A3BB-D89834019B9F}"/>
              </a:ext>
            </a:extLst>
          </p:cNvPr>
          <p:cNvSpPr>
            <a:spLocks noGrp="1"/>
          </p:cNvSpPr>
          <p:nvPr>
            <p:ph type="sldNum" sz="quarter" idx="12"/>
          </p:nvPr>
        </p:nvSpPr>
        <p:spPr/>
        <p:txBody>
          <a:bodyPr/>
          <a:lstStyle/>
          <a:p>
            <a:fld id="{04BABCE6-1773-44BA-92E3-6AACA47E007F}" type="slidenum">
              <a:rPr lang="en-US" smtClean="0"/>
              <a:t>‹#›</a:t>
            </a:fld>
            <a:endParaRPr lang="en-US"/>
          </a:p>
        </p:txBody>
      </p:sp>
    </p:spTree>
    <p:extLst>
      <p:ext uri="{BB962C8B-B14F-4D97-AF65-F5344CB8AC3E}">
        <p14:creationId xmlns:p14="http://schemas.microsoft.com/office/powerpoint/2010/main" val="4047266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185F7C-3EB1-478A-BA7C-27FB0951610E}"/>
              </a:ext>
            </a:extLst>
          </p:cNvPr>
          <p:cNvSpPr>
            <a:spLocks noGrp="1"/>
          </p:cNvSpPr>
          <p:nvPr>
            <p:ph type="dt" sz="half" idx="10"/>
          </p:nvPr>
        </p:nvSpPr>
        <p:spPr/>
        <p:txBody>
          <a:bodyPr/>
          <a:lstStyle/>
          <a:p>
            <a:fld id="{5B202256-BCC0-4C89-BA0F-BD4481FD0617}" type="datetimeFigureOut">
              <a:rPr lang="en-US" smtClean="0"/>
              <a:t>7/4/2022</a:t>
            </a:fld>
            <a:endParaRPr lang="en-US"/>
          </a:p>
        </p:txBody>
      </p:sp>
      <p:sp>
        <p:nvSpPr>
          <p:cNvPr id="3" name="Footer Placeholder 2">
            <a:extLst>
              <a:ext uri="{FF2B5EF4-FFF2-40B4-BE49-F238E27FC236}">
                <a16:creationId xmlns:a16="http://schemas.microsoft.com/office/drawing/2014/main" id="{C75A3989-731A-4C1B-9D2E-A3A76B292C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E419BD-7180-4A45-9480-E1932C058C32}"/>
              </a:ext>
            </a:extLst>
          </p:cNvPr>
          <p:cNvSpPr>
            <a:spLocks noGrp="1"/>
          </p:cNvSpPr>
          <p:nvPr>
            <p:ph type="sldNum" sz="quarter" idx="12"/>
          </p:nvPr>
        </p:nvSpPr>
        <p:spPr/>
        <p:txBody>
          <a:bodyPr/>
          <a:lstStyle/>
          <a:p>
            <a:fld id="{04BABCE6-1773-44BA-92E3-6AACA47E007F}" type="slidenum">
              <a:rPr lang="en-US" smtClean="0"/>
              <a:t>‹#›</a:t>
            </a:fld>
            <a:endParaRPr lang="en-US"/>
          </a:p>
        </p:txBody>
      </p:sp>
    </p:spTree>
    <p:extLst>
      <p:ext uri="{BB962C8B-B14F-4D97-AF65-F5344CB8AC3E}">
        <p14:creationId xmlns:p14="http://schemas.microsoft.com/office/powerpoint/2010/main" val="3668748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0F801-5010-4BC5-AF18-FB0B6A790C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C98A127-58C5-4E62-A14B-170B9D01DF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6B6A991-0D03-452F-A0D8-0C21B51DC6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C5A501-A49D-4D6A-8AE7-10161CB6EADC}"/>
              </a:ext>
            </a:extLst>
          </p:cNvPr>
          <p:cNvSpPr>
            <a:spLocks noGrp="1"/>
          </p:cNvSpPr>
          <p:nvPr>
            <p:ph type="dt" sz="half" idx="10"/>
          </p:nvPr>
        </p:nvSpPr>
        <p:spPr/>
        <p:txBody>
          <a:bodyPr/>
          <a:lstStyle/>
          <a:p>
            <a:fld id="{5B202256-BCC0-4C89-BA0F-BD4481FD0617}" type="datetimeFigureOut">
              <a:rPr lang="en-US" smtClean="0"/>
              <a:t>7/4/2022</a:t>
            </a:fld>
            <a:endParaRPr lang="en-US"/>
          </a:p>
        </p:txBody>
      </p:sp>
      <p:sp>
        <p:nvSpPr>
          <p:cNvPr id="6" name="Footer Placeholder 5">
            <a:extLst>
              <a:ext uri="{FF2B5EF4-FFF2-40B4-BE49-F238E27FC236}">
                <a16:creationId xmlns:a16="http://schemas.microsoft.com/office/drawing/2014/main" id="{858F13FE-85BB-4B1C-A9D8-7B169E1516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E7B5F6-8B41-4175-A608-F507682BA5FD}"/>
              </a:ext>
            </a:extLst>
          </p:cNvPr>
          <p:cNvSpPr>
            <a:spLocks noGrp="1"/>
          </p:cNvSpPr>
          <p:nvPr>
            <p:ph type="sldNum" sz="quarter" idx="12"/>
          </p:nvPr>
        </p:nvSpPr>
        <p:spPr/>
        <p:txBody>
          <a:bodyPr/>
          <a:lstStyle/>
          <a:p>
            <a:fld id="{04BABCE6-1773-44BA-92E3-6AACA47E007F}" type="slidenum">
              <a:rPr lang="en-US" smtClean="0"/>
              <a:t>‹#›</a:t>
            </a:fld>
            <a:endParaRPr lang="en-US"/>
          </a:p>
        </p:txBody>
      </p:sp>
    </p:spTree>
    <p:extLst>
      <p:ext uri="{BB962C8B-B14F-4D97-AF65-F5344CB8AC3E}">
        <p14:creationId xmlns:p14="http://schemas.microsoft.com/office/powerpoint/2010/main" val="1307144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9EDB7-2AF6-4EC3-832C-DF11F8EB5D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BE1AFE-A814-45B0-99FB-61D5E58E54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2BB6952-E7DE-4DE9-A2D5-6215E47BF6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B6995C-9C75-4003-96AA-62CDDC432C89}"/>
              </a:ext>
            </a:extLst>
          </p:cNvPr>
          <p:cNvSpPr>
            <a:spLocks noGrp="1"/>
          </p:cNvSpPr>
          <p:nvPr>
            <p:ph type="dt" sz="half" idx="10"/>
          </p:nvPr>
        </p:nvSpPr>
        <p:spPr/>
        <p:txBody>
          <a:bodyPr/>
          <a:lstStyle/>
          <a:p>
            <a:fld id="{5B202256-BCC0-4C89-BA0F-BD4481FD0617}" type="datetimeFigureOut">
              <a:rPr lang="en-US" smtClean="0"/>
              <a:t>7/4/2022</a:t>
            </a:fld>
            <a:endParaRPr lang="en-US"/>
          </a:p>
        </p:txBody>
      </p:sp>
      <p:sp>
        <p:nvSpPr>
          <p:cNvPr id="6" name="Footer Placeholder 5">
            <a:extLst>
              <a:ext uri="{FF2B5EF4-FFF2-40B4-BE49-F238E27FC236}">
                <a16:creationId xmlns:a16="http://schemas.microsoft.com/office/drawing/2014/main" id="{57DEFCD2-2F33-40A6-95AF-36EB77F694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1A010D-C5E0-42EE-93CB-6CC4FC1EBEE6}"/>
              </a:ext>
            </a:extLst>
          </p:cNvPr>
          <p:cNvSpPr>
            <a:spLocks noGrp="1"/>
          </p:cNvSpPr>
          <p:nvPr>
            <p:ph type="sldNum" sz="quarter" idx="12"/>
          </p:nvPr>
        </p:nvSpPr>
        <p:spPr/>
        <p:txBody>
          <a:bodyPr/>
          <a:lstStyle/>
          <a:p>
            <a:fld id="{04BABCE6-1773-44BA-92E3-6AACA47E007F}" type="slidenum">
              <a:rPr lang="en-US" smtClean="0"/>
              <a:t>‹#›</a:t>
            </a:fld>
            <a:endParaRPr lang="en-US"/>
          </a:p>
        </p:txBody>
      </p:sp>
    </p:spTree>
    <p:extLst>
      <p:ext uri="{BB962C8B-B14F-4D97-AF65-F5344CB8AC3E}">
        <p14:creationId xmlns:p14="http://schemas.microsoft.com/office/powerpoint/2010/main" val="34309446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BB4738-0AFB-43A4-87EA-824EECC00A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9927EDB-76EF-4204-906F-9610A12353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554DD-212D-4715-86A6-58587445E2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202256-BCC0-4C89-BA0F-BD4481FD0617}" type="datetimeFigureOut">
              <a:rPr lang="en-US" smtClean="0"/>
              <a:t>7/4/2022</a:t>
            </a:fld>
            <a:endParaRPr lang="en-US"/>
          </a:p>
        </p:txBody>
      </p:sp>
      <p:sp>
        <p:nvSpPr>
          <p:cNvPr id="5" name="Footer Placeholder 4">
            <a:extLst>
              <a:ext uri="{FF2B5EF4-FFF2-40B4-BE49-F238E27FC236}">
                <a16:creationId xmlns:a16="http://schemas.microsoft.com/office/drawing/2014/main" id="{08E488D8-6C7A-47BD-91B8-ADA805B480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7C7C49-2266-412F-9188-D049B7FB1C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BABCE6-1773-44BA-92E3-6AACA47E007F}" type="slidenum">
              <a:rPr lang="en-US" smtClean="0"/>
              <a:t>‹#›</a:t>
            </a:fld>
            <a:endParaRPr lang="en-US"/>
          </a:p>
        </p:txBody>
      </p:sp>
    </p:spTree>
    <p:extLst>
      <p:ext uri="{BB962C8B-B14F-4D97-AF65-F5344CB8AC3E}">
        <p14:creationId xmlns:p14="http://schemas.microsoft.com/office/powerpoint/2010/main" val="6576057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13.pn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image" Target="../media/image15.pn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image" Target="../media/image17.pn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image" Target="../media/image19.pn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2" Type="http://schemas.openxmlformats.org/officeDocument/2006/relationships/image" Target="../media/image23.pn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8.pn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10.pn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image" Target="../media/image11.pn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3" name="Freeform: Shape 12">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8" name="Freeform: Shape 17">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092BA2F0-7174-433B-8673-123C20C33862}"/>
              </a:ext>
            </a:extLst>
          </p:cNvPr>
          <p:cNvSpPr>
            <a:spLocks noGrp="1"/>
          </p:cNvSpPr>
          <p:nvPr>
            <p:ph type="ctrTitle"/>
          </p:nvPr>
        </p:nvSpPr>
        <p:spPr>
          <a:xfrm>
            <a:off x="3215729" y="1764407"/>
            <a:ext cx="5760846" cy="2310312"/>
          </a:xfrm>
        </p:spPr>
        <p:txBody>
          <a:bodyPr>
            <a:normAutofit/>
          </a:bodyPr>
          <a:lstStyle/>
          <a:p>
            <a:r>
              <a:rPr lang="en-US" sz="5200" dirty="0">
                <a:solidFill>
                  <a:schemeClr val="tx2"/>
                </a:solidFill>
              </a:rPr>
              <a:t>Recipes Bank</a:t>
            </a:r>
          </a:p>
        </p:txBody>
      </p:sp>
      <p:sp>
        <p:nvSpPr>
          <p:cNvPr id="3" name="Subtitle 2">
            <a:extLst>
              <a:ext uri="{FF2B5EF4-FFF2-40B4-BE49-F238E27FC236}">
                <a16:creationId xmlns:a16="http://schemas.microsoft.com/office/drawing/2014/main" id="{B760ABD7-8C04-409A-92CD-57FB44477855}"/>
              </a:ext>
            </a:extLst>
          </p:cNvPr>
          <p:cNvSpPr>
            <a:spLocks noGrp="1"/>
          </p:cNvSpPr>
          <p:nvPr>
            <p:ph type="subTitle" idx="1"/>
          </p:nvPr>
        </p:nvSpPr>
        <p:spPr>
          <a:xfrm>
            <a:off x="3215729" y="4165152"/>
            <a:ext cx="5760846" cy="682079"/>
          </a:xfrm>
        </p:spPr>
        <p:txBody>
          <a:bodyPr>
            <a:normAutofit/>
          </a:bodyPr>
          <a:lstStyle/>
          <a:p>
            <a:r>
              <a:rPr lang="en-US" dirty="0">
                <a:solidFill>
                  <a:schemeClr val="tx2"/>
                </a:solidFill>
              </a:rPr>
              <a:t>MAP</a:t>
            </a:r>
          </a:p>
        </p:txBody>
      </p:sp>
    </p:spTree>
    <p:extLst>
      <p:ext uri="{BB962C8B-B14F-4D97-AF65-F5344CB8AC3E}">
        <p14:creationId xmlns:p14="http://schemas.microsoft.com/office/powerpoint/2010/main" val="34900151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F6B23844-05CC-4719-8BD4-D417DC7AC6CC}"/>
              </a:ext>
            </a:extLst>
          </p:cNvPr>
          <p:cNvSpPr>
            <a:spLocks noGrp="1"/>
          </p:cNvSpPr>
          <p:nvPr>
            <p:ph type="title"/>
          </p:nvPr>
        </p:nvSpPr>
        <p:spPr>
          <a:xfrm>
            <a:off x="640080" y="1243013"/>
            <a:ext cx="3855720" cy="4371974"/>
          </a:xfrm>
        </p:spPr>
        <p:txBody>
          <a:bodyPr>
            <a:normAutofit/>
          </a:bodyPr>
          <a:lstStyle/>
          <a:p>
            <a:r>
              <a:rPr lang="en-US" sz="1600" dirty="0">
                <a:solidFill>
                  <a:schemeClr val="tx2"/>
                </a:solidFill>
              </a:rPr>
              <a:t>As Dwight logged in to the system, and clicked on David recipe “Coffee”, he is now able to view it, like it, and subscribe to him which enables him to look at all his recipes.</a:t>
            </a:r>
          </a:p>
        </p:txBody>
      </p:sp>
      <p:sp>
        <p:nvSpPr>
          <p:cNvPr id="3" name="Content Placeholder 2">
            <a:extLst>
              <a:ext uri="{FF2B5EF4-FFF2-40B4-BE49-F238E27FC236}">
                <a16:creationId xmlns:a16="http://schemas.microsoft.com/office/drawing/2014/main" id="{9FE98574-03C8-4B9B-87A1-B16679C8FC7A}"/>
              </a:ext>
            </a:extLst>
          </p:cNvPr>
          <p:cNvSpPr>
            <a:spLocks noGrp="1"/>
          </p:cNvSpPr>
          <p:nvPr>
            <p:ph idx="1"/>
          </p:nvPr>
        </p:nvSpPr>
        <p:spPr>
          <a:xfrm>
            <a:off x="6172200" y="804672"/>
            <a:ext cx="5221224" cy="5230368"/>
          </a:xfrm>
        </p:spPr>
        <p:txBody>
          <a:bodyPr anchor="ctr">
            <a:normAutofit/>
          </a:bodyPr>
          <a:lstStyle/>
          <a:p>
            <a:endParaRPr lang="en-US" sz="1800" dirty="0">
              <a:solidFill>
                <a:schemeClr val="tx2"/>
              </a:solidFill>
            </a:endParaRPr>
          </a:p>
        </p:txBody>
      </p:sp>
      <p:pic>
        <p:nvPicPr>
          <p:cNvPr id="6" name="Picture 5">
            <a:extLst>
              <a:ext uri="{FF2B5EF4-FFF2-40B4-BE49-F238E27FC236}">
                <a16:creationId xmlns:a16="http://schemas.microsoft.com/office/drawing/2014/main" id="{86FC6F12-2E82-43E5-B2E7-4D64688EB992}"/>
              </a:ext>
            </a:extLst>
          </p:cNvPr>
          <p:cNvPicPr>
            <a:picLocks noChangeAspect="1"/>
          </p:cNvPicPr>
          <p:nvPr/>
        </p:nvPicPr>
        <p:blipFill rotWithShape="1">
          <a:blip r:embed="rId2"/>
          <a:srcRect r="1061"/>
          <a:stretch/>
        </p:blipFill>
        <p:spPr>
          <a:xfrm>
            <a:off x="5320884" y="161925"/>
            <a:ext cx="3105580" cy="6336609"/>
          </a:xfrm>
          <a:prstGeom prst="rect">
            <a:avLst/>
          </a:prstGeom>
        </p:spPr>
      </p:pic>
      <p:pic>
        <p:nvPicPr>
          <p:cNvPr id="11" name="Picture 10">
            <a:extLst>
              <a:ext uri="{FF2B5EF4-FFF2-40B4-BE49-F238E27FC236}">
                <a16:creationId xmlns:a16="http://schemas.microsoft.com/office/drawing/2014/main" id="{8C25FFC7-EC90-4FBB-8166-953980F2F315}"/>
              </a:ext>
            </a:extLst>
          </p:cNvPr>
          <p:cNvPicPr>
            <a:picLocks noChangeAspect="1"/>
          </p:cNvPicPr>
          <p:nvPr/>
        </p:nvPicPr>
        <p:blipFill rotWithShape="1">
          <a:blip r:embed="rId3"/>
          <a:srcRect l="1321" r="686"/>
          <a:stretch/>
        </p:blipFill>
        <p:spPr>
          <a:xfrm>
            <a:off x="8789569" y="112377"/>
            <a:ext cx="3114675" cy="6386571"/>
          </a:xfrm>
          <a:prstGeom prst="rect">
            <a:avLst/>
          </a:prstGeom>
        </p:spPr>
      </p:pic>
      <p:sp>
        <p:nvSpPr>
          <p:cNvPr id="17" name="TextBox 16">
            <a:extLst>
              <a:ext uri="{FF2B5EF4-FFF2-40B4-BE49-F238E27FC236}">
                <a16:creationId xmlns:a16="http://schemas.microsoft.com/office/drawing/2014/main" id="{94228EF8-92F7-4FD6-A4C0-BA25E0E574A8}"/>
              </a:ext>
            </a:extLst>
          </p:cNvPr>
          <p:cNvSpPr txBox="1"/>
          <p:nvPr/>
        </p:nvSpPr>
        <p:spPr>
          <a:xfrm>
            <a:off x="6395049" y="6402943"/>
            <a:ext cx="1053686" cy="369332"/>
          </a:xfrm>
          <a:prstGeom prst="rect">
            <a:avLst/>
          </a:prstGeom>
          <a:noFill/>
        </p:spPr>
        <p:txBody>
          <a:bodyPr wrap="none" rtlCol="0">
            <a:spAutoFit/>
          </a:bodyPr>
          <a:lstStyle/>
          <a:p>
            <a:r>
              <a:rPr lang="en-US" dirty="0"/>
              <a:t>Figure 14</a:t>
            </a:r>
          </a:p>
        </p:txBody>
      </p:sp>
      <p:sp>
        <p:nvSpPr>
          <p:cNvPr id="18" name="TextBox 17">
            <a:extLst>
              <a:ext uri="{FF2B5EF4-FFF2-40B4-BE49-F238E27FC236}">
                <a16:creationId xmlns:a16="http://schemas.microsoft.com/office/drawing/2014/main" id="{2B949DFF-CCF0-44FB-9965-5D52BE767F26}"/>
              </a:ext>
            </a:extLst>
          </p:cNvPr>
          <p:cNvSpPr txBox="1"/>
          <p:nvPr/>
        </p:nvSpPr>
        <p:spPr>
          <a:xfrm>
            <a:off x="9837426" y="6364342"/>
            <a:ext cx="1053686" cy="369332"/>
          </a:xfrm>
          <a:prstGeom prst="rect">
            <a:avLst/>
          </a:prstGeom>
          <a:noFill/>
        </p:spPr>
        <p:txBody>
          <a:bodyPr wrap="none" rtlCol="0">
            <a:spAutoFit/>
          </a:bodyPr>
          <a:lstStyle/>
          <a:p>
            <a:r>
              <a:rPr lang="en-US" dirty="0"/>
              <a:t>Figure 15</a:t>
            </a:r>
          </a:p>
        </p:txBody>
      </p:sp>
    </p:spTree>
    <p:extLst>
      <p:ext uri="{BB962C8B-B14F-4D97-AF65-F5344CB8AC3E}">
        <p14:creationId xmlns:p14="http://schemas.microsoft.com/office/powerpoint/2010/main" val="349986281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F6B23844-05CC-4719-8BD4-D417DC7AC6CC}"/>
              </a:ext>
            </a:extLst>
          </p:cNvPr>
          <p:cNvSpPr>
            <a:spLocks noGrp="1"/>
          </p:cNvSpPr>
          <p:nvPr>
            <p:ph type="title"/>
          </p:nvPr>
        </p:nvSpPr>
        <p:spPr>
          <a:xfrm>
            <a:off x="640080" y="1243013"/>
            <a:ext cx="3855720" cy="4371974"/>
          </a:xfrm>
        </p:spPr>
        <p:txBody>
          <a:bodyPr>
            <a:normAutofit/>
          </a:bodyPr>
          <a:lstStyle/>
          <a:p>
            <a:r>
              <a:rPr lang="en-US" sz="1600" dirty="0">
                <a:solidFill>
                  <a:schemeClr val="tx2"/>
                </a:solidFill>
              </a:rPr>
              <a:t>As Dwight subscribed to David and liked “Coffee” recipe, Coffee recipe is now in favorite list and David is added to the subscribed list.</a:t>
            </a:r>
          </a:p>
        </p:txBody>
      </p:sp>
      <p:sp>
        <p:nvSpPr>
          <p:cNvPr id="3" name="Content Placeholder 2">
            <a:extLst>
              <a:ext uri="{FF2B5EF4-FFF2-40B4-BE49-F238E27FC236}">
                <a16:creationId xmlns:a16="http://schemas.microsoft.com/office/drawing/2014/main" id="{9FE98574-03C8-4B9B-87A1-B16679C8FC7A}"/>
              </a:ext>
            </a:extLst>
          </p:cNvPr>
          <p:cNvSpPr>
            <a:spLocks noGrp="1"/>
          </p:cNvSpPr>
          <p:nvPr>
            <p:ph idx="1"/>
          </p:nvPr>
        </p:nvSpPr>
        <p:spPr>
          <a:xfrm>
            <a:off x="6172200" y="804672"/>
            <a:ext cx="5221224" cy="5230368"/>
          </a:xfrm>
        </p:spPr>
        <p:txBody>
          <a:bodyPr anchor="ctr">
            <a:normAutofit/>
          </a:bodyPr>
          <a:lstStyle/>
          <a:p>
            <a:endParaRPr lang="en-US" sz="1800" dirty="0">
              <a:solidFill>
                <a:schemeClr val="tx2"/>
              </a:solidFill>
            </a:endParaRPr>
          </a:p>
        </p:txBody>
      </p:sp>
      <p:pic>
        <p:nvPicPr>
          <p:cNvPr id="5" name="Picture 4">
            <a:extLst>
              <a:ext uri="{FF2B5EF4-FFF2-40B4-BE49-F238E27FC236}">
                <a16:creationId xmlns:a16="http://schemas.microsoft.com/office/drawing/2014/main" id="{941AA8A3-2211-446C-B534-B955DC619DFA}"/>
              </a:ext>
            </a:extLst>
          </p:cNvPr>
          <p:cNvPicPr>
            <a:picLocks noChangeAspect="1"/>
          </p:cNvPicPr>
          <p:nvPr/>
        </p:nvPicPr>
        <p:blipFill>
          <a:blip r:embed="rId2"/>
          <a:stretch>
            <a:fillRect/>
          </a:stretch>
        </p:blipFill>
        <p:spPr>
          <a:xfrm>
            <a:off x="5409414" y="237624"/>
            <a:ext cx="3017034" cy="6134397"/>
          </a:xfrm>
          <a:prstGeom prst="rect">
            <a:avLst/>
          </a:prstGeom>
        </p:spPr>
      </p:pic>
      <p:pic>
        <p:nvPicPr>
          <p:cNvPr id="9" name="Picture 8">
            <a:extLst>
              <a:ext uri="{FF2B5EF4-FFF2-40B4-BE49-F238E27FC236}">
                <a16:creationId xmlns:a16="http://schemas.microsoft.com/office/drawing/2014/main" id="{32CF7EF1-F391-4204-BC15-317C5D5D0310}"/>
              </a:ext>
            </a:extLst>
          </p:cNvPr>
          <p:cNvPicPr>
            <a:picLocks noChangeAspect="1"/>
          </p:cNvPicPr>
          <p:nvPr/>
        </p:nvPicPr>
        <p:blipFill>
          <a:blip r:embed="rId3"/>
          <a:stretch>
            <a:fillRect/>
          </a:stretch>
        </p:blipFill>
        <p:spPr>
          <a:xfrm>
            <a:off x="8769860" y="252162"/>
            <a:ext cx="2987892" cy="6132669"/>
          </a:xfrm>
          <a:prstGeom prst="rect">
            <a:avLst/>
          </a:prstGeom>
        </p:spPr>
      </p:pic>
      <p:sp>
        <p:nvSpPr>
          <p:cNvPr id="17" name="TextBox 16">
            <a:extLst>
              <a:ext uri="{FF2B5EF4-FFF2-40B4-BE49-F238E27FC236}">
                <a16:creationId xmlns:a16="http://schemas.microsoft.com/office/drawing/2014/main" id="{58BCA320-17DF-453F-90FD-346DA9B10C7C}"/>
              </a:ext>
            </a:extLst>
          </p:cNvPr>
          <p:cNvSpPr txBox="1"/>
          <p:nvPr/>
        </p:nvSpPr>
        <p:spPr>
          <a:xfrm>
            <a:off x="6230431" y="6364342"/>
            <a:ext cx="1053686" cy="369332"/>
          </a:xfrm>
          <a:prstGeom prst="rect">
            <a:avLst/>
          </a:prstGeom>
          <a:noFill/>
        </p:spPr>
        <p:txBody>
          <a:bodyPr wrap="none" rtlCol="0">
            <a:spAutoFit/>
          </a:bodyPr>
          <a:lstStyle/>
          <a:p>
            <a:r>
              <a:rPr lang="en-US" dirty="0"/>
              <a:t>Figure 16</a:t>
            </a:r>
          </a:p>
        </p:txBody>
      </p:sp>
      <p:sp>
        <p:nvSpPr>
          <p:cNvPr id="18" name="TextBox 17">
            <a:extLst>
              <a:ext uri="{FF2B5EF4-FFF2-40B4-BE49-F238E27FC236}">
                <a16:creationId xmlns:a16="http://schemas.microsoft.com/office/drawing/2014/main" id="{B6860B55-4729-4F7F-8CAF-AA82BE3C627F}"/>
              </a:ext>
            </a:extLst>
          </p:cNvPr>
          <p:cNvSpPr txBox="1"/>
          <p:nvPr/>
        </p:nvSpPr>
        <p:spPr>
          <a:xfrm>
            <a:off x="9607481" y="6328426"/>
            <a:ext cx="1053686" cy="369332"/>
          </a:xfrm>
          <a:prstGeom prst="rect">
            <a:avLst/>
          </a:prstGeom>
          <a:noFill/>
        </p:spPr>
        <p:txBody>
          <a:bodyPr wrap="none" rtlCol="0">
            <a:spAutoFit/>
          </a:bodyPr>
          <a:lstStyle/>
          <a:p>
            <a:r>
              <a:rPr lang="en-US" dirty="0"/>
              <a:t>Figure 17</a:t>
            </a:r>
          </a:p>
        </p:txBody>
      </p:sp>
    </p:spTree>
    <p:extLst>
      <p:ext uri="{BB962C8B-B14F-4D97-AF65-F5344CB8AC3E}">
        <p14:creationId xmlns:p14="http://schemas.microsoft.com/office/powerpoint/2010/main" val="127835319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F6B23844-05CC-4719-8BD4-D417DC7AC6CC}"/>
              </a:ext>
            </a:extLst>
          </p:cNvPr>
          <p:cNvSpPr>
            <a:spLocks noGrp="1"/>
          </p:cNvSpPr>
          <p:nvPr>
            <p:ph type="title"/>
          </p:nvPr>
        </p:nvSpPr>
        <p:spPr>
          <a:xfrm>
            <a:off x="640080" y="1243013"/>
            <a:ext cx="3855720" cy="4371974"/>
          </a:xfrm>
        </p:spPr>
        <p:txBody>
          <a:bodyPr>
            <a:normAutofit/>
          </a:bodyPr>
          <a:lstStyle/>
          <a:p>
            <a:r>
              <a:rPr lang="en-US" sz="1600" dirty="0">
                <a:solidFill>
                  <a:schemeClr val="tx2"/>
                </a:solidFill>
              </a:rPr>
              <a:t>Now if, Dwight removed the like from David Recipe, the recipe will be removed from Dwight favorite list.</a:t>
            </a:r>
          </a:p>
        </p:txBody>
      </p:sp>
      <p:sp>
        <p:nvSpPr>
          <p:cNvPr id="3" name="Content Placeholder 2">
            <a:extLst>
              <a:ext uri="{FF2B5EF4-FFF2-40B4-BE49-F238E27FC236}">
                <a16:creationId xmlns:a16="http://schemas.microsoft.com/office/drawing/2014/main" id="{9FE98574-03C8-4B9B-87A1-B16679C8FC7A}"/>
              </a:ext>
            </a:extLst>
          </p:cNvPr>
          <p:cNvSpPr>
            <a:spLocks noGrp="1"/>
          </p:cNvSpPr>
          <p:nvPr>
            <p:ph idx="1"/>
          </p:nvPr>
        </p:nvSpPr>
        <p:spPr>
          <a:xfrm>
            <a:off x="6172200" y="804672"/>
            <a:ext cx="5221224" cy="5230368"/>
          </a:xfrm>
        </p:spPr>
        <p:txBody>
          <a:bodyPr anchor="ctr">
            <a:normAutofit/>
          </a:bodyPr>
          <a:lstStyle/>
          <a:p>
            <a:endParaRPr lang="en-US" sz="1800" dirty="0">
              <a:solidFill>
                <a:schemeClr val="tx2"/>
              </a:solidFill>
            </a:endParaRPr>
          </a:p>
        </p:txBody>
      </p:sp>
      <p:pic>
        <p:nvPicPr>
          <p:cNvPr id="5" name="Picture 4">
            <a:extLst>
              <a:ext uri="{FF2B5EF4-FFF2-40B4-BE49-F238E27FC236}">
                <a16:creationId xmlns:a16="http://schemas.microsoft.com/office/drawing/2014/main" id="{5E320A15-EEEF-4344-AC61-3CF228D605B2}"/>
              </a:ext>
            </a:extLst>
          </p:cNvPr>
          <p:cNvPicPr>
            <a:picLocks noChangeAspect="1"/>
          </p:cNvPicPr>
          <p:nvPr/>
        </p:nvPicPr>
        <p:blipFill>
          <a:blip r:embed="rId2"/>
          <a:stretch>
            <a:fillRect/>
          </a:stretch>
        </p:blipFill>
        <p:spPr>
          <a:xfrm>
            <a:off x="5472517" y="302293"/>
            <a:ext cx="3072581" cy="6181311"/>
          </a:xfrm>
          <a:prstGeom prst="rect">
            <a:avLst/>
          </a:prstGeom>
        </p:spPr>
      </p:pic>
      <p:pic>
        <p:nvPicPr>
          <p:cNvPr id="7" name="Picture 6">
            <a:extLst>
              <a:ext uri="{FF2B5EF4-FFF2-40B4-BE49-F238E27FC236}">
                <a16:creationId xmlns:a16="http://schemas.microsoft.com/office/drawing/2014/main" id="{FDBB2159-15BC-4E46-B5C1-052B8DB7946C}"/>
              </a:ext>
            </a:extLst>
          </p:cNvPr>
          <p:cNvPicPr>
            <a:picLocks noChangeAspect="1"/>
          </p:cNvPicPr>
          <p:nvPr/>
        </p:nvPicPr>
        <p:blipFill>
          <a:blip r:embed="rId3"/>
          <a:stretch>
            <a:fillRect/>
          </a:stretch>
        </p:blipFill>
        <p:spPr>
          <a:xfrm>
            <a:off x="8870585" y="330868"/>
            <a:ext cx="2933898" cy="6161185"/>
          </a:xfrm>
          <a:prstGeom prst="rect">
            <a:avLst/>
          </a:prstGeom>
        </p:spPr>
      </p:pic>
      <p:sp>
        <p:nvSpPr>
          <p:cNvPr id="17" name="TextBox 16">
            <a:extLst>
              <a:ext uri="{FF2B5EF4-FFF2-40B4-BE49-F238E27FC236}">
                <a16:creationId xmlns:a16="http://schemas.microsoft.com/office/drawing/2014/main" id="{D8046156-1B0D-4404-B3D7-7E8464251535}"/>
              </a:ext>
            </a:extLst>
          </p:cNvPr>
          <p:cNvSpPr txBox="1"/>
          <p:nvPr/>
        </p:nvSpPr>
        <p:spPr>
          <a:xfrm>
            <a:off x="6455350" y="6403595"/>
            <a:ext cx="1053686" cy="369332"/>
          </a:xfrm>
          <a:prstGeom prst="rect">
            <a:avLst/>
          </a:prstGeom>
          <a:noFill/>
        </p:spPr>
        <p:txBody>
          <a:bodyPr wrap="none" rtlCol="0">
            <a:spAutoFit/>
          </a:bodyPr>
          <a:lstStyle/>
          <a:p>
            <a:r>
              <a:rPr lang="en-US" dirty="0"/>
              <a:t>Figure 18</a:t>
            </a:r>
          </a:p>
        </p:txBody>
      </p:sp>
      <p:sp>
        <p:nvSpPr>
          <p:cNvPr id="18" name="TextBox 17">
            <a:extLst>
              <a:ext uri="{FF2B5EF4-FFF2-40B4-BE49-F238E27FC236}">
                <a16:creationId xmlns:a16="http://schemas.microsoft.com/office/drawing/2014/main" id="{D3227F29-8CC5-4B88-96D1-292702F75572}"/>
              </a:ext>
            </a:extLst>
          </p:cNvPr>
          <p:cNvSpPr txBox="1"/>
          <p:nvPr/>
        </p:nvSpPr>
        <p:spPr>
          <a:xfrm>
            <a:off x="9785834" y="6400437"/>
            <a:ext cx="1053686" cy="369332"/>
          </a:xfrm>
          <a:prstGeom prst="rect">
            <a:avLst/>
          </a:prstGeom>
          <a:noFill/>
        </p:spPr>
        <p:txBody>
          <a:bodyPr wrap="none" rtlCol="0">
            <a:spAutoFit/>
          </a:bodyPr>
          <a:lstStyle/>
          <a:p>
            <a:r>
              <a:rPr lang="en-US" dirty="0"/>
              <a:t>Figure 19</a:t>
            </a:r>
          </a:p>
        </p:txBody>
      </p:sp>
    </p:spTree>
    <p:extLst>
      <p:ext uri="{BB962C8B-B14F-4D97-AF65-F5344CB8AC3E}">
        <p14:creationId xmlns:p14="http://schemas.microsoft.com/office/powerpoint/2010/main" val="125191506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F6B23844-05CC-4719-8BD4-D417DC7AC6CC}"/>
              </a:ext>
            </a:extLst>
          </p:cNvPr>
          <p:cNvSpPr>
            <a:spLocks noGrp="1"/>
          </p:cNvSpPr>
          <p:nvPr>
            <p:ph type="title"/>
          </p:nvPr>
        </p:nvSpPr>
        <p:spPr>
          <a:xfrm>
            <a:off x="640080" y="1243013"/>
            <a:ext cx="3855720" cy="4371974"/>
          </a:xfrm>
        </p:spPr>
        <p:txBody>
          <a:bodyPr>
            <a:normAutofit/>
          </a:bodyPr>
          <a:lstStyle/>
          <a:p>
            <a:r>
              <a:rPr lang="en-US" sz="1600" dirty="0">
                <a:solidFill>
                  <a:schemeClr val="tx2"/>
                </a:solidFill>
              </a:rPr>
              <a:t>Now if, Dwight removed the subscription from David, David will be removed from Dwight subscriptions list.</a:t>
            </a:r>
          </a:p>
        </p:txBody>
      </p:sp>
      <p:sp>
        <p:nvSpPr>
          <p:cNvPr id="3" name="Content Placeholder 2">
            <a:extLst>
              <a:ext uri="{FF2B5EF4-FFF2-40B4-BE49-F238E27FC236}">
                <a16:creationId xmlns:a16="http://schemas.microsoft.com/office/drawing/2014/main" id="{9FE98574-03C8-4B9B-87A1-B16679C8FC7A}"/>
              </a:ext>
            </a:extLst>
          </p:cNvPr>
          <p:cNvSpPr>
            <a:spLocks noGrp="1"/>
          </p:cNvSpPr>
          <p:nvPr>
            <p:ph idx="1"/>
          </p:nvPr>
        </p:nvSpPr>
        <p:spPr>
          <a:xfrm>
            <a:off x="6172200" y="804672"/>
            <a:ext cx="5221224" cy="5230368"/>
          </a:xfrm>
        </p:spPr>
        <p:txBody>
          <a:bodyPr anchor="ctr">
            <a:normAutofit/>
          </a:bodyPr>
          <a:lstStyle/>
          <a:p>
            <a:endParaRPr lang="en-US" sz="1800" dirty="0">
              <a:solidFill>
                <a:schemeClr val="tx2"/>
              </a:solidFill>
            </a:endParaRPr>
          </a:p>
        </p:txBody>
      </p:sp>
      <p:pic>
        <p:nvPicPr>
          <p:cNvPr id="5" name="Picture 4">
            <a:extLst>
              <a:ext uri="{FF2B5EF4-FFF2-40B4-BE49-F238E27FC236}">
                <a16:creationId xmlns:a16="http://schemas.microsoft.com/office/drawing/2014/main" id="{695AF24A-875C-431B-9B9B-8166E3967F51}"/>
              </a:ext>
            </a:extLst>
          </p:cNvPr>
          <p:cNvPicPr>
            <a:picLocks noChangeAspect="1"/>
          </p:cNvPicPr>
          <p:nvPr/>
        </p:nvPicPr>
        <p:blipFill>
          <a:blip r:embed="rId2"/>
          <a:stretch>
            <a:fillRect/>
          </a:stretch>
        </p:blipFill>
        <p:spPr>
          <a:xfrm>
            <a:off x="5390114" y="276224"/>
            <a:ext cx="3054572" cy="6195391"/>
          </a:xfrm>
          <a:prstGeom prst="rect">
            <a:avLst/>
          </a:prstGeom>
        </p:spPr>
      </p:pic>
      <p:pic>
        <p:nvPicPr>
          <p:cNvPr id="7" name="Picture 6">
            <a:extLst>
              <a:ext uri="{FF2B5EF4-FFF2-40B4-BE49-F238E27FC236}">
                <a16:creationId xmlns:a16="http://schemas.microsoft.com/office/drawing/2014/main" id="{F108C70A-60FC-417B-9DDF-9094D0FAB84F}"/>
              </a:ext>
            </a:extLst>
          </p:cNvPr>
          <p:cNvPicPr>
            <a:picLocks noChangeAspect="1"/>
          </p:cNvPicPr>
          <p:nvPr/>
        </p:nvPicPr>
        <p:blipFill>
          <a:blip r:embed="rId3"/>
          <a:stretch>
            <a:fillRect/>
          </a:stretch>
        </p:blipFill>
        <p:spPr>
          <a:xfrm>
            <a:off x="8819949" y="228600"/>
            <a:ext cx="3105351" cy="6232418"/>
          </a:xfrm>
          <a:prstGeom prst="rect">
            <a:avLst/>
          </a:prstGeom>
        </p:spPr>
      </p:pic>
      <p:sp>
        <p:nvSpPr>
          <p:cNvPr id="17" name="TextBox 16">
            <a:extLst>
              <a:ext uri="{FF2B5EF4-FFF2-40B4-BE49-F238E27FC236}">
                <a16:creationId xmlns:a16="http://schemas.microsoft.com/office/drawing/2014/main" id="{0ADAFAF3-8068-4839-9EF7-8A7385FDCF12}"/>
              </a:ext>
            </a:extLst>
          </p:cNvPr>
          <p:cNvSpPr txBox="1"/>
          <p:nvPr/>
        </p:nvSpPr>
        <p:spPr>
          <a:xfrm>
            <a:off x="6356275" y="6383893"/>
            <a:ext cx="1053686" cy="369332"/>
          </a:xfrm>
          <a:prstGeom prst="rect">
            <a:avLst/>
          </a:prstGeom>
          <a:noFill/>
        </p:spPr>
        <p:txBody>
          <a:bodyPr wrap="none" rtlCol="0">
            <a:spAutoFit/>
          </a:bodyPr>
          <a:lstStyle/>
          <a:p>
            <a:r>
              <a:rPr lang="en-US" dirty="0"/>
              <a:t>Figure 20</a:t>
            </a:r>
          </a:p>
        </p:txBody>
      </p:sp>
      <p:sp>
        <p:nvSpPr>
          <p:cNvPr id="18" name="TextBox 17">
            <a:extLst>
              <a:ext uri="{FF2B5EF4-FFF2-40B4-BE49-F238E27FC236}">
                <a16:creationId xmlns:a16="http://schemas.microsoft.com/office/drawing/2014/main" id="{F232FCDF-4242-4267-A029-5497E7B8FBB2}"/>
              </a:ext>
            </a:extLst>
          </p:cNvPr>
          <p:cNvSpPr txBox="1"/>
          <p:nvPr/>
        </p:nvSpPr>
        <p:spPr>
          <a:xfrm>
            <a:off x="9778200" y="6402943"/>
            <a:ext cx="1053686" cy="369332"/>
          </a:xfrm>
          <a:prstGeom prst="rect">
            <a:avLst/>
          </a:prstGeom>
          <a:noFill/>
        </p:spPr>
        <p:txBody>
          <a:bodyPr wrap="none" rtlCol="0">
            <a:spAutoFit/>
          </a:bodyPr>
          <a:lstStyle/>
          <a:p>
            <a:r>
              <a:rPr lang="en-US" dirty="0"/>
              <a:t>Figure 21</a:t>
            </a:r>
          </a:p>
        </p:txBody>
      </p:sp>
    </p:spTree>
    <p:extLst>
      <p:ext uri="{BB962C8B-B14F-4D97-AF65-F5344CB8AC3E}">
        <p14:creationId xmlns:p14="http://schemas.microsoft.com/office/powerpoint/2010/main" val="31979833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F6B23844-05CC-4719-8BD4-D417DC7AC6CC}"/>
              </a:ext>
            </a:extLst>
          </p:cNvPr>
          <p:cNvSpPr>
            <a:spLocks noGrp="1"/>
          </p:cNvSpPr>
          <p:nvPr>
            <p:ph type="title"/>
          </p:nvPr>
        </p:nvSpPr>
        <p:spPr>
          <a:xfrm>
            <a:off x="640080" y="1243013"/>
            <a:ext cx="3855720" cy="4371974"/>
          </a:xfrm>
        </p:spPr>
        <p:txBody>
          <a:bodyPr>
            <a:normAutofit/>
          </a:bodyPr>
          <a:lstStyle/>
          <a:p>
            <a:r>
              <a:rPr lang="en-US" sz="1600" dirty="0">
                <a:solidFill>
                  <a:schemeClr val="tx2"/>
                </a:solidFill>
              </a:rPr>
              <a:t>Now, if Dwight did not unsubscribe David and did not remove the like button, David page will be shown as next</a:t>
            </a:r>
          </a:p>
        </p:txBody>
      </p:sp>
      <p:sp>
        <p:nvSpPr>
          <p:cNvPr id="3" name="Content Placeholder 2">
            <a:extLst>
              <a:ext uri="{FF2B5EF4-FFF2-40B4-BE49-F238E27FC236}">
                <a16:creationId xmlns:a16="http://schemas.microsoft.com/office/drawing/2014/main" id="{9FE98574-03C8-4B9B-87A1-B16679C8FC7A}"/>
              </a:ext>
            </a:extLst>
          </p:cNvPr>
          <p:cNvSpPr>
            <a:spLocks noGrp="1"/>
          </p:cNvSpPr>
          <p:nvPr>
            <p:ph idx="1"/>
          </p:nvPr>
        </p:nvSpPr>
        <p:spPr>
          <a:xfrm>
            <a:off x="6172200" y="804672"/>
            <a:ext cx="5221224" cy="5230368"/>
          </a:xfrm>
        </p:spPr>
        <p:txBody>
          <a:bodyPr anchor="ctr">
            <a:normAutofit/>
          </a:bodyPr>
          <a:lstStyle/>
          <a:p>
            <a:endParaRPr lang="en-US" sz="1800" dirty="0">
              <a:solidFill>
                <a:schemeClr val="tx2"/>
              </a:solidFill>
            </a:endParaRPr>
          </a:p>
        </p:txBody>
      </p:sp>
      <p:pic>
        <p:nvPicPr>
          <p:cNvPr id="5" name="Picture 4">
            <a:extLst>
              <a:ext uri="{FF2B5EF4-FFF2-40B4-BE49-F238E27FC236}">
                <a16:creationId xmlns:a16="http://schemas.microsoft.com/office/drawing/2014/main" id="{43B03D95-6F58-4472-BB02-613BB83CCE07}"/>
              </a:ext>
            </a:extLst>
          </p:cNvPr>
          <p:cNvPicPr>
            <a:picLocks noChangeAspect="1"/>
          </p:cNvPicPr>
          <p:nvPr/>
        </p:nvPicPr>
        <p:blipFill>
          <a:blip r:embed="rId2"/>
          <a:stretch>
            <a:fillRect/>
          </a:stretch>
        </p:blipFill>
        <p:spPr>
          <a:xfrm>
            <a:off x="8695672" y="247650"/>
            <a:ext cx="3015404" cy="6087302"/>
          </a:xfrm>
          <a:prstGeom prst="rect">
            <a:avLst/>
          </a:prstGeom>
        </p:spPr>
      </p:pic>
      <p:sp>
        <p:nvSpPr>
          <p:cNvPr id="17" name="TextBox 16">
            <a:extLst>
              <a:ext uri="{FF2B5EF4-FFF2-40B4-BE49-F238E27FC236}">
                <a16:creationId xmlns:a16="http://schemas.microsoft.com/office/drawing/2014/main" id="{24DF4FB7-7D57-44C1-8AB6-84A4BFD686B7}"/>
              </a:ext>
            </a:extLst>
          </p:cNvPr>
          <p:cNvSpPr txBox="1"/>
          <p:nvPr/>
        </p:nvSpPr>
        <p:spPr>
          <a:xfrm>
            <a:off x="9727309" y="6279118"/>
            <a:ext cx="1053686" cy="369332"/>
          </a:xfrm>
          <a:prstGeom prst="rect">
            <a:avLst/>
          </a:prstGeom>
          <a:noFill/>
        </p:spPr>
        <p:txBody>
          <a:bodyPr wrap="none" rtlCol="0">
            <a:spAutoFit/>
          </a:bodyPr>
          <a:lstStyle/>
          <a:p>
            <a:r>
              <a:rPr lang="en-US" dirty="0"/>
              <a:t>Figure 22</a:t>
            </a:r>
          </a:p>
        </p:txBody>
      </p:sp>
    </p:spTree>
    <p:extLst>
      <p:ext uri="{BB962C8B-B14F-4D97-AF65-F5344CB8AC3E}">
        <p14:creationId xmlns:p14="http://schemas.microsoft.com/office/powerpoint/2010/main" val="89887822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F6B23844-05CC-4719-8BD4-D417DC7AC6CC}"/>
              </a:ext>
            </a:extLst>
          </p:cNvPr>
          <p:cNvSpPr>
            <a:spLocks noGrp="1"/>
          </p:cNvSpPr>
          <p:nvPr>
            <p:ph type="title"/>
          </p:nvPr>
        </p:nvSpPr>
        <p:spPr>
          <a:xfrm>
            <a:off x="640080" y="1243013"/>
            <a:ext cx="3855720" cy="4371974"/>
          </a:xfrm>
        </p:spPr>
        <p:txBody>
          <a:bodyPr>
            <a:normAutofit/>
          </a:bodyPr>
          <a:lstStyle/>
          <a:p>
            <a:r>
              <a:rPr lang="en-US" sz="1600" dirty="0">
                <a:solidFill>
                  <a:schemeClr val="tx2"/>
                </a:solidFill>
              </a:rPr>
              <a:t>David now is able to see the number of his followers in the profile page</a:t>
            </a:r>
          </a:p>
        </p:txBody>
      </p:sp>
      <p:sp>
        <p:nvSpPr>
          <p:cNvPr id="3" name="Content Placeholder 2">
            <a:extLst>
              <a:ext uri="{FF2B5EF4-FFF2-40B4-BE49-F238E27FC236}">
                <a16:creationId xmlns:a16="http://schemas.microsoft.com/office/drawing/2014/main" id="{9FE98574-03C8-4B9B-87A1-B16679C8FC7A}"/>
              </a:ext>
            </a:extLst>
          </p:cNvPr>
          <p:cNvSpPr>
            <a:spLocks noGrp="1"/>
          </p:cNvSpPr>
          <p:nvPr>
            <p:ph idx="1"/>
          </p:nvPr>
        </p:nvSpPr>
        <p:spPr>
          <a:xfrm>
            <a:off x="6172200" y="804672"/>
            <a:ext cx="5221224" cy="5230368"/>
          </a:xfrm>
        </p:spPr>
        <p:txBody>
          <a:bodyPr anchor="ctr">
            <a:normAutofit/>
          </a:bodyPr>
          <a:lstStyle/>
          <a:p>
            <a:endParaRPr lang="en-US" sz="1800" dirty="0">
              <a:solidFill>
                <a:schemeClr val="tx2"/>
              </a:solidFill>
            </a:endParaRPr>
          </a:p>
        </p:txBody>
      </p:sp>
      <p:pic>
        <p:nvPicPr>
          <p:cNvPr id="5" name="Picture 4">
            <a:extLst>
              <a:ext uri="{FF2B5EF4-FFF2-40B4-BE49-F238E27FC236}">
                <a16:creationId xmlns:a16="http://schemas.microsoft.com/office/drawing/2014/main" id="{A6D27CA1-4634-459E-B2BD-0CF08341639F}"/>
              </a:ext>
            </a:extLst>
          </p:cNvPr>
          <p:cNvPicPr>
            <a:picLocks noChangeAspect="1"/>
          </p:cNvPicPr>
          <p:nvPr/>
        </p:nvPicPr>
        <p:blipFill>
          <a:blip r:embed="rId2"/>
          <a:stretch>
            <a:fillRect/>
          </a:stretch>
        </p:blipFill>
        <p:spPr>
          <a:xfrm>
            <a:off x="8679116" y="180974"/>
            <a:ext cx="3009845" cy="6162675"/>
          </a:xfrm>
          <a:prstGeom prst="rect">
            <a:avLst/>
          </a:prstGeom>
        </p:spPr>
      </p:pic>
      <p:sp>
        <p:nvSpPr>
          <p:cNvPr id="17" name="TextBox 16">
            <a:extLst>
              <a:ext uri="{FF2B5EF4-FFF2-40B4-BE49-F238E27FC236}">
                <a16:creationId xmlns:a16="http://schemas.microsoft.com/office/drawing/2014/main" id="{6C395D55-B387-47C1-B61D-0B65D49B5894}"/>
              </a:ext>
            </a:extLst>
          </p:cNvPr>
          <p:cNvSpPr txBox="1"/>
          <p:nvPr/>
        </p:nvSpPr>
        <p:spPr>
          <a:xfrm>
            <a:off x="9773430" y="6237373"/>
            <a:ext cx="1053686" cy="369332"/>
          </a:xfrm>
          <a:prstGeom prst="rect">
            <a:avLst/>
          </a:prstGeom>
          <a:noFill/>
        </p:spPr>
        <p:txBody>
          <a:bodyPr wrap="none" rtlCol="0">
            <a:spAutoFit/>
          </a:bodyPr>
          <a:lstStyle/>
          <a:p>
            <a:r>
              <a:rPr lang="en-US" dirty="0"/>
              <a:t>Figure 23</a:t>
            </a:r>
          </a:p>
        </p:txBody>
      </p:sp>
    </p:spTree>
    <p:extLst>
      <p:ext uri="{BB962C8B-B14F-4D97-AF65-F5344CB8AC3E}">
        <p14:creationId xmlns:p14="http://schemas.microsoft.com/office/powerpoint/2010/main" val="182636971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F6B23844-05CC-4719-8BD4-D417DC7AC6CC}"/>
              </a:ext>
            </a:extLst>
          </p:cNvPr>
          <p:cNvSpPr>
            <a:spLocks noGrp="1"/>
          </p:cNvSpPr>
          <p:nvPr>
            <p:ph type="title"/>
          </p:nvPr>
        </p:nvSpPr>
        <p:spPr>
          <a:xfrm>
            <a:off x="640080" y="1243013"/>
            <a:ext cx="3855720" cy="4371974"/>
          </a:xfrm>
        </p:spPr>
        <p:txBody>
          <a:bodyPr>
            <a:normAutofit/>
          </a:bodyPr>
          <a:lstStyle/>
          <a:p>
            <a:r>
              <a:rPr lang="en-US" sz="1600" dirty="0">
                <a:solidFill>
                  <a:schemeClr val="tx2"/>
                </a:solidFill>
              </a:rPr>
              <a:t>David now is able to see the number of likes on his recipe “Coffee”.</a:t>
            </a:r>
          </a:p>
        </p:txBody>
      </p:sp>
      <p:sp>
        <p:nvSpPr>
          <p:cNvPr id="3" name="Content Placeholder 2">
            <a:extLst>
              <a:ext uri="{FF2B5EF4-FFF2-40B4-BE49-F238E27FC236}">
                <a16:creationId xmlns:a16="http://schemas.microsoft.com/office/drawing/2014/main" id="{9FE98574-03C8-4B9B-87A1-B16679C8FC7A}"/>
              </a:ext>
            </a:extLst>
          </p:cNvPr>
          <p:cNvSpPr>
            <a:spLocks noGrp="1"/>
          </p:cNvSpPr>
          <p:nvPr>
            <p:ph idx="1"/>
          </p:nvPr>
        </p:nvSpPr>
        <p:spPr>
          <a:xfrm>
            <a:off x="6172200" y="804672"/>
            <a:ext cx="5221224" cy="5230368"/>
          </a:xfrm>
        </p:spPr>
        <p:txBody>
          <a:bodyPr anchor="ctr">
            <a:normAutofit/>
          </a:bodyPr>
          <a:lstStyle/>
          <a:p>
            <a:endParaRPr lang="en-US" sz="1800" dirty="0">
              <a:solidFill>
                <a:schemeClr val="tx2"/>
              </a:solidFill>
            </a:endParaRPr>
          </a:p>
        </p:txBody>
      </p:sp>
      <p:pic>
        <p:nvPicPr>
          <p:cNvPr id="5" name="Picture 4">
            <a:extLst>
              <a:ext uri="{FF2B5EF4-FFF2-40B4-BE49-F238E27FC236}">
                <a16:creationId xmlns:a16="http://schemas.microsoft.com/office/drawing/2014/main" id="{988D0647-7564-4989-97C6-863319B4C37E}"/>
              </a:ext>
            </a:extLst>
          </p:cNvPr>
          <p:cNvPicPr>
            <a:picLocks noChangeAspect="1"/>
          </p:cNvPicPr>
          <p:nvPr/>
        </p:nvPicPr>
        <p:blipFill rotWithShape="1">
          <a:blip r:embed="rId2"/>
          <a:srcRect t="972"/>
          <a:stretch/>
        </p:blipFill>
        <p:spPr>
          <a:xfrm>
            <a:off x="8639408" y="257175"/>
            <a:ext cx="3009844" cy="6095999"/>
          </a:xfrm>
          <a:prstGeom prst="rect">
            <a:avLst/>
          </a:prstGeom>
        </p:spPr>
      </p:pic>
      <p:sp>
        <p:nvSpPr>
          <p:cNvPr id="17" name="TextBox 16">
            <a:extLst>
              <a:ext uri="{FF2B5EF4-FFF2-40B4-BE49-F238E27FC236}">
                <a16:creationId xmlns:a16="http://schemas.microsoft.com/office/drawing/2014/main" id="{1C0F4F4F-E280-4B3A-ADCA-B9757D5F07F7}"/>
              </a:ext>
            </a:extLst>
          </p:cNvPr>
          <p:cNvSpPr txBox="1"/>
          <p:nvPr/>
        </p:nvSpPr>
        <p:spPr>
          <a:xfrm>
            <a:off x="9727309" y="6304048"/>
            <a:ext cx="1053686" cy="369332"/>
          </a:xfrm>
          <a:prstGeom prst="rect">
            <a:avLst/>
          </a:prstGeom>
          <a:noFill/>
        </p:spPr>
        <p:txBody>
          <a:bodyPr wrap="none" rtlCol="0">
            <a:spAutoFit/>
          </a:bodyPr>
          <a:lstStyle/>
          <a:p>
            <a:r>
              <a:rPr lang="en-US" dirty="0"/>
              <a:t>Figure 24</a:t>
            </a:r>
          </a:p>
        </p:txBody>
      </p:sp>
    </p:spTree>
    <p:extLst>
      <p:ext uri="{BB962C8B-B14F-4D97-AF65-F5344CB8AC3E}">
        <p14:creationId xmlns:p14="http://schemas.microsoft.com/office/powerpoint/2010/main" val="224659506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EADCAF8-8823-4E89-8612-21029831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8CA07B2-0819-4B62-9425-7A52BBDD7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12" name="Group 11">
            <a:extLst>
              <a:ext uri="{FF2B5EF4-FFF2-40B4-BE49-F238E27FC236}">
                <a16:creationId xmlns:a16="http://schemas.microsoft.com/office/drawing/2014/main" id="{DA02BEE4-A5D4-40AF-882D-49D34B086F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p:grpSpPr>
        <p:sp>
          <p:nvSpPr>
            <p:cNvPr id="13" name="Freeform: Shape 12">
              <a:extLst>
                <a:ext uri="{FF2B5EF4-FFF2-40B4-BE49-F238E27FC236}">
                  <a16:creationId xmlns:a16="http://schemas.microsoft.com/office/drawing/2014/main" id="{0F5843EB-154F-4459-8954-BB1DF64BB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75905135-55D9-431B-8D5A-4C5C92B1F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9B732812-A0BB-4324-B390-DFEF26C109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01FEC055-6F76-4E20-BC93-76C2F58EA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D74CD21D-122E-4F3D-82AF-F4A37C278A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5A7FF51F-3820-41BE-8690-7E758ECFA7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813">
                  <a:schemeClr val="bg1">
                    <a:alpha val="41000"/>
                  </a:schemeClr>
                </a:gs>
                <a:gs pos="20000">
                  <a:schemeClr val="accent5">
                    <a:lumMod val="85000"/>
                    <a:alpha val="56000"/>
                  </a:schemeClr>
                </a:gs>
                <a:gs pos="44000">
                  <a:schemeClr val="accent6">
                    <a:lumMod val="40000"/>
                    <a:lumOff val="60000"/>
                    <a:alpha val="57000"/>
                  </a:schemeClr>
                </a:gs>
                <a:gs pos="100000">
                  <a:schemeClr val="bg1">
                    <a:alpha val="59000"/>
                  </a:schemeClr>
                </a:gs>
                <a:gs pos="74000">
                  <a:schemeClr val="accent1">
                    <a:lumMod val="91000"/>
                    <a:lumOff val="9000"/>
                    <a:alpha val="34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85EAD889-EA4D-485F-BA9C-F6473A432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34E17895-F47C-4751-BAAE-C02E51CEF4E5}"/>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5200" kern="1200" dirty="0">
                <a:solidFill>
                  <a:schemeClr val="tx2"/>
                </a:solidFill>
                <a:latin typeface="+mj-lt"/>
                <a:ea typeface="+mj-ea"/>
                <a:cs typeface="+mj-cs"/>
              </a:rPr>
              <a:t>Introduction</a:t>
            </a:r>
          </a:p>
        </p:txBody>
      </p:sp>
    </p:spTree>
    <p:extLst>
      <p:ext uri="{BB962C8B-B14F-4D97-AF65-F5344CB8AC3E}">
        <p14:creationId xmlns:p14="http://schemas.microsoft.com/office/powerpoint/2010/main" val="373313830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F6B23844-05CC-4719-8BD4-D417DC7AC6CC}"/>
              </a:ext>
            </a:extLst>
          </p:cNvPr>
          <p:cNvSpPr>
            <a:spLocks noGrp="1"/>
          </p:cNvSpPr>
          <p:nvPr>
            <p:ph type="title"/>
          </p:nvPr>
        </p:nvSpPr>
        <p:spPr>
          <a:xfrm>
            <a:off x="640080" y="1243013"/>
            <a:ext cx="3855720" cy="4371974"/>
          </a:xfrm>
        </p:spPr>
        <p:txBody>
          <a:bodyPr>
            <a:normAutofit/>
          </a:bodyPr>
          <a:lstStyle/>
          <a:p>
            <a:r>
              <a:rPr lang="en-US" sz="1600">
                <a:solidFill>
                  <a:schemeClr val="tx2"/>
                </a:solidFill>
              </a:rPr>
              <a:t>Figure1 shows the login page of the system.</a:t>
            </a:r>
            <a:br>
              <a:rPr lang="en-US" sz="1600">
                <a:solidFill>
                  <a:schemeClr val="tx2"/>
                </a:solidFill>
              </a:rPr>
            </a:br>
            <a:br>
              <a:rPr lang="en-US" sz="1600">
                <a:solidFill>
                  <a:schemeClr val="tx2"/>
                </a:solidFill>
              </a:rPr>
            </a:br>
            <a:r>
              <a:rPr lang="en-US" sz="1600">
                <a:solidFill>
                  <a:schemeClr val="tx2"/>
                </a:solidFill>
              </a:rPr>
              <a:t>If the user signed in without having an account, “Wrong Credentials!” message shows up as in Figure 2.</a:t>
            </a:r>
            <a:endParaRPr lang="en-US" sz="1600" dirty="0">
              <a:solidFill>
                <a:schemeClr val="tx2"/>
              </a:solidFill>
            </a:endParaRPr>
          </a:p>
        </p:txBody>
      </p:sp>
      <p:pic>
        <p:nvPicPr>
          <p:cNvPr id="5" name="Picture 4">
            <a:extLst>
              <a:ext uri="{FF2B5EF4-FFF2-40B4-BE49-F238E27FC236}">
                <a16:creationId xmlns:a16="http://schemas.microsoft.com/office/drawing/2014/main" id="{97539131-87CC-45D0-A89D-1E578EBCA6CF}"/>
              </a:ext>
            </a:extLst>
          </p:cNvPr>
          <p:cNvPicPr>
            <a:picLocks noChangeAspect="1"/>
          </p:cNvPicPr>
          <p:nvPr/>
        </p:nvPicPr>
        <p:blipFill>
          <a:blip r:embed="rId2"/>
          <a:stretch>
            <a:fillRect/>
          </a:stretch>
        </p:blipFill>
        <p:spPr>
          <a:xfrm>
            <a:off x="5551658" y="288140"/>
            <a:ext cx="2906542" cy="5923285"/>
          </a:xfrm>
          <a:prstGeom prst="rect">
            <a:avLst/>
          </a:prstGeom>
        </p:spPr>
      </p:pic>
      <p:sp>
        <p:nvSpPr>
          <p:cNvPr id="18" name="TextBox 17">
            <a:extLst>
              <a:ext uri="{FF2B5EF4-FFF2-40B4-BE49-F238E27FC236}">
                <a16:creationId xmlns:a16="http://schemas.microsoft.com/office/drawing/2014/main" id="{60E872B8-96B0-4712-AD59-40770F681881}"/>
              </a:ext>
            </a:extLst>
          </p:cNvPr>
          <p:cNvSpPr txBox="1"/>
          <p:nvPr/>
        </p:nvSpPr>
        <p:spPr>
          <a:xfrm>
            <a:off x="9758558" y="6134905"/>
            <a:ext cx="936667" cy="369332"/>
          </a:xfrm>
          <a:prstGeom prst="rect">
            <a:avLst/>
          </a:prstGeom>
          <a:noFill/>
        </p:spPr>
        <p:txBody>
          <a:bodyPr wrap="none" rtlCol="0">
            <a:spAutoFit/>
          </a:bodyPr>
          <a:lstStyle/>
          <a:p>
            <a:r>
              <a:rPr lang="en-US"/>
              <a:t>Figure 2</a:t>
            </a:r>
            <a:endParaRPr lang="en-US" dirty="0"/>
          </a:p>
        </p:txBody>
      </p:sp>
      <p:sp>
        <p:nvSpPr>
          <p:cNvPr id="19" name="TextBox 18">
            <a:extLst>
              <a:ext uri="{FF2B5EF4-FFF2-40B4-BE49-F238E27FC236}">
                <a16:creationId xmlns:a16="http://schemas.microsoft.com/office/drawing/2014/main" id="{6979C30F-7663-4060-ABF6-1F2702ABA415}"/>
              </a:ext>
            </a:extLst>
          </p:cNvPr>
          <p:cNvSpPr txBox="1"/>
          <p:nvPr/>
        </p:nvSpPr>
        <p:spPr>
          <a:xfrm>
            <a:off x="6580746" y="6113134"/>
            <a:ext cx="936667" cy="369332"/>
          </a:xfrm>
          <a:prstGeom prst="rect">
            <a:avLst/>
          </a:prstGeom>
          <a:noFill/>
        </p:spPr>
        <p:txBody>
          <a:bodyPr wrap="none" rtlCol="0">
            <a:spAutoFit/>
          </a:bodyPr>
          <a:lstStyle/>
          <a:p>
            <a:r>
              <a:rPr lang="en-US"/>
              <a:t>Figure 1</a:t>
            </a:r>
            <a:endParaRPr lang="en-US" dirty="0"/>
          </a:p>
        </p:txBody>
      </p:sp>
      <p:pic>
        <p:nvPicPr>
          <p:cNvPr id="7" name="Picture 6">
            <a:extLst>
              <a:ext uri="{FF2B5EF4-FFF2-40B4-BE49-F238E27FC236}">
                <a16:creationId xmlns:a16="http://schemas.microsoft.com/office/drawing/2014/main" id="{7FAE13C2-72C7-4D78-AD04-063FFD09C51E}"/>
              </a:ext>
            </a:extLst>
          </p:cNvPr>
          <p:cNvPicPr>
            <a:picLocks noChangeAspect="1"/>
          </p:cNvPicPr>
          <p:nvPr/>
        </p:nvPicPr>
        <p:blipFill>
          <a:blip r:embed="rId3"/>
          <a:stretch>
            <a:fillRect/>
          </a:stretch>
        </p:blipFill>
        <p:spPr>
          <a:xfrm>
            <a:off x="8768408" y="298174"/>
            <a:ext cx="2894714" cy="5913782"/>
          </a:xfrm>
          <a:prstGeom prst="rect">
            <a:avLst/>
          </a:prstGeom>
        </p:spPr>
      </p:pic>
    </p:spTree>
    <p:extLst>
      <p:ext uri="{BB962C8B-B14F-4D97-AF65-F5344CB8AC3E}">
        <p14:creationId xmlns:p14="http://schemas.microsoft.com/office/powerpoint/2010/main" val="54970154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7" name="Title 1">
            <a:extLst>
              <a:ext uri="{FF2B5EF4-FFF2-40B4-BE49-F238E27FC236}">
                <a16:creationId xmlns:a16="http://schemas.microsoft.com/office/drawing/2014/main" id="{81775B38-9739-473E-9B54-93F6181424E3}"/>
              </a:ext>
            </a:extLst>
          </p:cNvPr>
          <p:cNvSpPr>
            <a:spLocks noGrp="1"/>
          </p:cNvSpPr>
          <p:nvPr>
            <p:ph type="title"/>
          </p:nvPr>
        </p:nvSpPr>
        <p:spPr>
          <a:xfrm>
            <a:off x="640080" y="1243013"/>
            <a:ext cx="3855720" cy="4371974"/>
          </a:xfrm>
        </p:spPr>
        <p:txBody>
          <a:bodyPr>
            <a:normAutofit/>
          </a:bodyPr>
          <a:lstStyle/>
          <a:p>
            <a:r>
              <a:rPr lang="en-US" sz="1600" dirty="0">
                <a:solidFill>
                  <a:schemeClr val="tx2"/>
                </a:solidFill>
              </a:rPr>
              <a:t>Registration page is shown in Figure 3.</a:t>
            </a:r>
            <a:br>
              <a:rPr lang="en-US" sz="1600" dirty="0">
                <a:solidFill>
                  <a:schemeClr val="tx2"/>
                </a:solidFill>
              </a:rPr>
            </a:br>
            <a:br>
              <a:rPr lang="en-US" sz="1600" dirty="0">
                <a:solidFill>
                  <a:schemeClr val="tx2"/>
                </a:solidFill>
              </a:rPr>
            </a:br>
            <a:r>
              <a:rPr lang="en-US" sz="1600" dirty="0">
                <a:solidFill>
                  <a:schemeClr val="tx2"/>
                </a:solidFill>
              </a:rPr>
              <a:t>User  enter his data as shown in Figure 4 to register into the system.</a:t>
            </a:r>
          </a:p>
        </p:txBody>
      </p:sp>
      <p:pic>
        <p:nvPicPr>
          <p:cNvPr id="9" name="Picture 8">
            <a:extLst>
              <a:ext uri="{FF2B5EF4-FFF2-40B4-BE49-F238E27FC236}">
                <a16:creationId xmlns:a16="http://schemas.microsoft.com/office/drawing/2014/main" id="{12A5B2A5-5D68-4D2B-8E1C-BBD213A7A803}"/>
              </a:ext>
            </a:extLst>
          </p:cNvPr>
          <p:cNvPicPr>
            <a:picLocks noChangeAspect="1"/>
          </p:cNvPicPr>
          <p:nvPr/>
        </p:nvPicPr>
        <p:blipFill>
          <a:blip r:embed="rId2"/>
          <a:stretch>
            <a:fillRect/>
          </a:stretch>
        </p:blipFill>
        <p:spPr>
          <a:xfrm>
            <a:off x="5511639" y="238125"/>
            <a:ext cx="2967363" cy="6018511"/>
          </a:xfrm>
          <a:prstGeom prst="rect">
            <a:avLst/>
          </a:prstGeom>
        </p:spPr>
      </p:pic>
      <p:pic>
        <p:nvPicPr>
          <p:cNvPr id="18" name="Picture 17">
            <a:extLst>
              <a:ext uri="{FF2B5EF4-FFF2-40B4-BE49-F238E27FC236}">
                <a16:creationId xmlns:a16="http://schemas.microsoft.com/office/drawing/2014/main" id="{00F27066-227C-415C-8F56-285D73CF0E82}"/>
              </a:ext>
            </a:extLst>
          </p:cNvPr>
          <p:cNvPicPr>
            <a:picLocks noChangeAspect="1"/>
          </p:cNvPicPr>
          <p:nvPr/>
        </p:nvPicPr>
        <p:blipFill>
          <a:blip r:embed="rId3"/>
          <a:stretch>
            <a:fillRect/>
          </a:stretch>
        </p:blipFill>
        <p:spPr>
          <a:xfrm>
            <a:off x="8715050" y="198783"/>
            <a:ext cx="2980147" cy="6101868"/>
          </a:xfrm>
          <a:prstGeom prst="rect">
            <a:avLst/>
          </a:prstGeom>
        </p:spPr>
      </p:pic>
      <p:sp>
        <p:nvSpPr>
          <p:cNvPr id="19" name="TextBox 18">
            <a:extLst>
              <a:ext uri="{FF2B5EF4-FFF2-40B4-BE49-F238E27FC236}">
                <a16:creationId xmlns:a16="http://schemas.microsoft.com/office/drawing/2014/main" id="{0F1B5EF0-5CF2-4D47-BDEC-E40C32DE1EC4}"/>
              </a:ext>
            </a:extLst>
          </p:cNvPr>
          <p:cNvSpPr txBox="1"/>
          <p:nvPr/>
        </p:nvSpPr>
        <p:spPr>
          <a:xfrm>
            <a:off x="6431659" y="6123073"/>
            <a:ext cx="936667" cy="369332"/>
          </a:xfrm>
          <a:prstGeom prst="rect">
            <a:avLst/>
          </a:prstGeom>
          <a:noFill/>
        </p:spPr>
        <p:txBody>
          <a:bodyPr wrap="none" rtlCol="0">
            <a:spAutoFit/>
          </a:bodyPr>
          <a:lstStyle/>
          <a:p>
            <a:r>
              <a:rPr lang="en-US" dirty="0"/>
              <a:t>Figure 3</a:t>
            </a:r>
          </a:p>
        </p:txBody>
      </p:sp>
      <p:sp>
        <p:nvSpPr>
          <p:cNvPr id="20" name="TextBox 19">
            <a:extLst>
              <a:ext uri="{FF2B5EF4-FFF2-40B4-BE49-F238E27FC236}">
                <a16:creationId xmlns:a16="http://schemas.microsoft.com/office/drawing/2014/main" id="{65A7F366-00C9-4417-9799-3DDCA9EAD31A}"/>
              </a:ext>
            </a:extLst>
          </p:cNvPr>
          <p:cNvSpPr txBox="1"/>
          <p:nvPr/>
        </p:nvSpPr>
        <p:spPr>
          <a:xfrm>
            <a:off x="9641998" y="6222464"/>
            <a:ext cx="936667" cy="369332"/>
          </a:xfrm>
          <a:prstGeom prst="rect">
            <a:avLst/>
          </a:prstGeom>
          <a:noFill/>
        </p:spPr>
        <p:txBody>
          <a:bodyPr wrap="none" rtlCol="0">
            <a:spAutoFit/>
          </a:bodyPr>
          <a:lstStyle/>
          <a:p>
            <a:r>
              <a:rPr lang="en-US" dirty="0"/>
              <a:t>Figure 4</a:t>
            </a:r>
          </a:p>
        </p:txBody>
      </p:sp>
    </p:spTree>
    <p:extLst>
      <p:ext uri="{BB962C8B-B14F-4D97-AF65-F5344CB8AC3E}">
        <p14:creationId xmlns:p14="http://schemas.microsoft.com/office/powerpoint/2010/main" val="62241680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9FE98574-03C8-4B9B-87A1-B16679C8FC7A}"/>
              </a:ext>
            </a:extLst>
          </p:cNvPr>
          <p:cNvSpPr>
            <a:spLocks noGrp="1"/>
          </p:cNvSpPr>
          <p:nvPr>
            <p:ph idx="1"/>
          </p:nvPr>
        </p:nvSpPr>
        <p:spPr>
          <a:xfrm>
            <a:off x="6172200" y="804672"/>
            <a:ext cx="5221224" cy="5230368"/>
          </a:xfrm>
        </p:spPr>
        <p:txBody>
          <a:bodyPr anchor="ctr">
            <a:normAutofit/>
          </a:bodyPr>
          <a:lstStyle/>
          <a:p>
            <a:endParaRPr lang="en-US" sz="1800">
              <a:solidFill>
                <a:schemeClr val="tx2"/>
              </a:solidFill>
            </a:endParaRPr>
          </a:p>
        </p:txBody>
      </p:sp>
      <p:pic>
        <p:nvPicPr>
          <p:cNvPr id="5" name="Picture 4">
            <a:extLst>
              <a:ext uri="{FF2B5EF4-FFF2-40B4-BE49-F238E27FC236}">
                <a16:creationId xmlns:a16="http://schemas.microsoft.com/office/drawing/2014/main" id="{7BDCA6F0-637B-4768-8CB5-A73A08898DED}"/>
              </a:ext>
            </a:extLst>
          </p:cNvPr>
          <p:cNvPicPr>
            <a:picLocks noChangeAspect="1"/>
          </p:cNvPicPr>
          <p:nvPr/>
        </p:nvPicPr>
        <p:blipFill>
          <a:blip r:embed="rId2"/>
          <a:stretch>
            <a:fillRect/>
          </a:stretch>
        </p:blipFill>
        <p:spPr>
          <a:xfrm>
            <a:off x="8633239" y="263457"/>
            <a:ext cx="3051902" cy="6301409"/>
          </a:xfrm>
          <a:prstGeom prst="rect">
            <a:avLst/>
          </a:prstGeom>
        </p:spPr>
      </p:pic>
      <p:sp>
        <p:nvSpPr>
          <p:cNvPr id="17" name="Title 1">
            <a:extLst>
              <a:ext uri="{FF2B5EF4-FFF2-40B4-BE49-F238E27FC236}">
                <a16:creationId xmlns:a16="http://schemas.microsoft.com/office/drawing/2014/main" id="{EFA126BA-96BA-4569-8107-379FD2A4D555}"/>
              </a:ext>
            </a:extLst>
          </p:cNvPr>
          <p:cNvSpPr>
            <a:spLocks noGrp="1"/>
          </p:cNvSpPr>
          <p:nvPr>
            <p:ph type="title"/>
          </p:nvPr>
        </p:nvSpPr>
        <p:spPr>
          <a:xfrm>
            <a:off x="640080" y="1243013"/>
            <a:ext cx="3855720" cy="4371974"/>
          </a:xfrm>
        </p:spPr>
        <p:txBody>
          <a:bodyPr>
            <a:normAutofit/>
          </a:bodyPr>
          <a:lstStyle/>
          <a:p>
            <a:r>
              <a:rPr lang="en-US" sz="1600" dirty="0">
                <a:solidFill>
                  <a:schemeClr val="tx2"/>
                </a:solidFill>
              </a:rPr>
              <a:t>Profile page is shown in Figure 5.</a:t>
            </a:r>
          </a:p>
        </p:txBody>
      </p:sp>
      <p:sp>
        <p:nvSpPr>
          <p:cNvPr id="18" name="TextBox 17">
            <a:extLst>
              <a:ext uri="{FF2B5EF4-FFF2-40B4-BE49-F238E27FC236}">
                <a16:creationId xmlns:a16="http://schemas.microsoft.com/office/drawing/2014/main" id="{B2FC4742-97E4-42A7-AC87-3AD07AA749B2}"/>
              </a:ext>
            </a:extLst>
          </p:cNvPr>
          <p:cNvSpPr txBox="1"/>
          <p:nvPr/>
        </p:nvSpPr>
        <p:spPr>
          <a:xfrm>
            <a:off x="9567661" y="6488668"/>
            <a:ext cx="936667" cy="369332"/>
          </a:xfrm>
          <a:prstGeom prst="rect">
            <a:avLst/>
          </a:prstGeom>
          <a:noFill/>
        </p:spPr>
        <p:txBody>
          <a:bodyPr wrap="none" rtlCol="0">
            <a:spAutoFit/>
          </a:bodyPr>
          <a:lstStyle/>
          <a:p>
            <a:r>
              <a:rPr lang="en-US" dirty="0"/>
              <a:t>Figure 5</a:t>
            </a:r>
          </a:p>
        </p:txBody>
      </p:sp>
    </p:spTree>
    <p:extLst>
      <p:ext uri="{BB962C8B-B14F-4D97-AF65-F5344CB8AC3E}">
        <p14:creationId xmlns:p14="http://schemas.microsoft.com/office/powerpoint/2010/main" val="13881517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7" name="Picture 6">
            <a:extLst>
              <a:ext uri="{FF2B5EF4-FFF2-40B4-BE49-F238E27FC236}">
                <a16:creationId xmlns:a16="http://schemas.microsoft.com/office/drawing/2014/main" id="{0EC30F1E-772F-44FC-A14E-7191506383B7}"/>
              </a:ext>
            </a:extLst>
          </p:cNvPr>
          <p:cNvPicPr>
            <a:picLocks noChangeAspect="1"/>
          </p:cNvPicPr>
          <p:nvPr/>
        </p:nvPicPr>
        <p:blipFill rotWithShape="1">
          <a:blip r:embed="rId2"/>
          <a:srcRect t="1155" b="1"/>
          <a:stretch/>
        </p:blipFill>
        <p:spPr>
          <a:xfrm>
            <a:off x="5549233" y="407068"/>
            <a:ext cx="2807691" cy="5743991"/>
          </a:xfrm>
          <a:prstGeom prst="rect">
            <a:avLst/>
          </a:prstGeom>
        </p:spPr>
      </p:pic>
      <p:sp>
        <p:nvSpPr>
          <p:cNvPr id="17" name="Title 1">
            <a:extLst>
              <a:ext uri="{FF2B5EF4-FFF2-40B4-BE49-F238E27FC236}">
                <a16:creationId xmlns:a16="http://schemas.microsoft.com/office/drawing/2014/main" id="{9383413E-E09C-4113-9FA1-21B881923F38}"/>
              </a:ext>
            </a:extLst>
          </p:cNvPr>
          <p:cNvSpPr>
            <a:spLocks noGrp="1"/>
          </p:cNvSpPr>
          <p:nvPr>
            <p:ph type="title"/>
          </p:nvPr>
        </p:nvSpPr>
        <p:spPr>
          <a:xfrm>
            <a:off x="640080" y="1243013"/>
            <a:ext cx="3855720" cy="4371974"/>
          </a:xfrm>
        </p:spPr>
        <p:txBody>
          <a:bodyPr>
            <a:normAutofit/>
          </a:bodyPr>
          <a:lstStyle/>
          <a:p>
            <a:r>
              <a:rPr lang="en-US" sz="1600" dirty="0">
                <a:solidFill>
                  <a:schemeClr val="tx2"/>
                </a:solidFill>
              </a:rPr>
              <a:t>Creating new recipe</a:t>
            </a:r>
            <a:br>
              <a:rPr lang="en-US" sz="1600" dirty="0">
                <a:solidFill>
                  <a:schemeClr val="tx2"/>
                </a:solidFill>
              </a:rPr>
            </a:br>
            <a:br>
              <a:rPr lang="en-US" sz="1600" dirty="0">
                <a:solidFill>
                  <a:schemeClr val="tx2"/>
                </a:solidFill>
              </a:rPr>
            </a:br>
            <a:r>
              <a:rPr lang="en-US" sz="1600" dirty="0">
                <a:solidFill>
                  <a:schemeClr val="tx2"/>
                </a:solidFill>
              </a:rPr>
              <a:t>user is required to take a photo of his recipe and then add a title and a description to it as show in Figure 6 and Figure 7.</a:t>
            </a:r>
          </a:p>
        </p:txBody>
      </p:sp>
      <p:sp>
        <p:nvSpPr>
          <p:cNvPr id="18" name="TextBox 17">
            <a:extLst>
              <a:ext uri="{FF2B5EF4-FFF2-40B4-BE49-F238E27FC236}">
                <a16:creationId xmlns:a16="http://schemas.microsoft.com/office/drawing/2014/main" id="{EC21D842-7A0B-4CBE-AB90-6F1BEDAB9AEF}"/>
              </a:ext>
            </a:extLst>
          </p:cNvPr>
          <p:cNvSpPr txBox="1"/>
          <p:nvPr/>
        </p:nvSpPr>
        <p:spPr>
          <a:xfrm>
            <a:off x="6395564" y="6111041"/>
            <a:ext cx="936667" cy="369332"/>
          </a:xfrm>
          <a:prstGeom prst="rect">
            <a:avLst/>
          </a:prstGeom>
          <a:noFill/>
        </p:spPr>
        <p:txBody>
          <a:bodyPr wrap="none" rtlCol="0">
            <a:spAutoFit/>
          </a:bodyPr>
          <a:lstStyle/>
          <a:p>
            <a:r>
              <a:rPr lang="en-US" dirty="0"/>
              <a:t>Figure 6</a:t>
            </a:r>
          </a:p>
        </p:txBody>
      </p:sp>
      <p:sp>
        <p:nvSpPr>
          <p:cNvPr id="19" name="TextBox 18">
            <a:extLst>
              <a:ext uri="{FF2B5EF4-FFF2-40B4-BE49-F238E27FC236}">
                <a16:creationId xmlns:a16="http://schemas.microsoft.com/office/drawing/2014/main" id="{7C103316-0D1E-4D28-BF40-A67AC7F54179}"/>
              </a:ext>
            </a:extLst>
          </p:cNvPr>
          <p:cNvSpPr txBox="1"/>
          <p:nvPr/>
        </p:nvSpPr>
        <p:spPr>
          <a:xfrm>
            <a:off x="9648216" y="6141521"/>
            <a:ext cx="936667" cy="369332"/>
          </a:xfrm>
          <a:prstGeom prst="rect">
            <a:avLst/>
          </a:prstGeom>
          <a:noFill/>
        </p:spPr>
        <p:txBody>
          <a:bodyPr wrap="none" rtlCol="0">
            <a:spAutoFit/>
          </a:bodyPr>
          <a:lstStyle/>
          <a:p>
            <a:r>
              <a:rPr lang="en-US" dirty="0"/>
              <a:t>Figure 7</a:t>
            </a:r>
          </a:p>
        </p:txBody>
      </p:sp>
      <p:pic>
        <p:nvPicPr>
          <p:cNvPr id="20" name="Picture 19">
            <a:extLst>
              <a:ext uri="{FF2B5EF4-FFF2-40B4-BE49-F238E27FC236}">
                <a16:creationId xmlns:a16="http://schemas.microsoft.com/office/drawing/2014/main" id="{A2813B0A-8C6D-47FD-ABD4-EE779D66DE18}"/>
              </a:ext>
            </a:extLst>
          </p:cNvPr>
          <p:cNvPicPr>
            <a:picLocks noChangeAspect="1"/>
          </p:cNvPicPr>
          <p:nvPr/>
        </p:nvPicPr>
        <p:blipFill rotWithShape="1">
          <a:blip r:embed="rId3"/>
          <a:srcRect t="309" b="-1"/>
          <a:stretch/>
        </p:blipFill>
        <p:spPr>
          <a:xfrm>
            <a:off x="8745955" y="376226"/>
            <a:ext cx="2829021" cy="5754490"/>
          </a:xfrm>
          <a:prstGeom prst="rect">
            <a:avLst/>
          </a:prstGeom>
        </p:spPr>
      </p:pic>
    </p:spTree>
    <p:extLst>
      <p:ext uri="{BB962C8B-B14F-4D97-AF65-F5344CB8AC3E}">
        <p14:creationId xmlns:p14="http://schemas.microsoft.com/office/powerpoint/2010/main" val="9200431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F6B23844-05CC-4719-8BD4-D417DC7AC6CC}"/>
              </a:ext>
            </a:extLst>
          </p:cNvPr>
          <p:cNvSpPr>
            <a:spLocks noGrp="1"/>
          </p:cNvSpPr>
          <p:nvPr>
            <p:ph type="title"/>
          </p:nvPr>
        </p:nvSpPr>
        <p:spPr>
          <a:xfrm>
            <a:off x="592455" y="1119188"/>
            <a:ext cx="3855720" cy="4371974"/>
          </a:xfrm>
        </p:spPr>
        <p:txBody>
          <a:bodyPr>
            <a:normAutofit/>
          </a:bodyPr>
          <a:lstStyle/>
          <a:p>
            <a:r>
              <a:rPr lang="en-US" sz="1600" dirty="0">
                <a:solidFill>
                  <a:schemeClr val="tx2"/>
                </a:solidFill>
              </a:rPr>
              <a:t>After the creation of the recipe is done successfully, the recipe will be added to the home page and “My Dishes” page as shown Figure 8 and Figure 9.</a:t>
            </a:r>
            <a:br>
              <a:rPr lang="en-US" sz="1600" dirty="0">
                <a:solidFill>
                  <a:schemeClr val="tx2"/>
                </a:solidFill>
              </a:rPr>
            </a:br>
            <a:br>
              <a:rPr lang="en-US" sz="1600" dirty="0">
                <a:solidFill>
                  <a:schemeClr val="tx2"/>
                </a:solidFill>
              </a:rPr>
            </a:br>
            <a:r>
              <a:rPr lang="en-US" sz="1600" dirty="0">
                <a:solidFill>
                  <a:schemeClr val="tx2"/>
                </a:solidFill>
              </a:rPr>
              <a:t>it appears in “My Dishes” page for only the user who uploaded it.</a:t>
            </a:r>
          </a:p>
        </p:txBody>
      </p:sp>
      <p:pic>
        <p:nvPicPr>
          <p:cNvPr id="7" name="Picture 6">
            <a:extLst>
              <a:ext uri="{FF2B5EF4-FFF2-40B4-BE49-F238E27FC236}">
                <a16:creationId xmlns:a16="http://schemas.microsoft.com/office/drawing/2014/main" id="{3ADA6E15-0D34-4EA1-82D3-EE95AE721C22}"/>
              </a:ext>
            </a:extLst>
          </p:cNvPr>
          <p:cNvPicPr>
            <a:picLocks noChangeAspect="1"/>
          </p:cNvPicPr>
          <p:nvPr/>
        </p:nvPicPr>
        <p:blipFill rotWithShape="1">
          <a:blip r:embed="rId2"/>
          <a:srcRect l="1379" t="949"/>
          <a:stretch/>
        </p:blipFill>
        <p:spPr>
          <a:xfrm>
            <a:off x="5520609" y="461521"/>
            <a:ext cx="2785191" cy="5646998"/>
          </a:xfrm>
          <a:prstGeom prst="rect">
            <a:avLst/>
          </a:prstGeom>
        </p:spPr>
      </p:pic>
      <p:sp>
        <p:nvSpPr>
          <p:cNvPr id="17" name="TextBox 16">
            <a:extLst>
              <a:ext uri="{FF2B5EF4-FFF2-40B4-BE49-F238E27FC236}">
                <a16:creationId xmlns:a16="http://schemas.microsoft.com/office/drawing/2014/main" id="{064B26C0-0D78-4055-8402-D6596B0F9E76}"/>
              </a:ext>
            </a:extLst>
          </p:cNvPr>
          <p:cNvSpPr txBox="1"/>
          <p:nvPr/>
        </p:nvSpPr>
        <p:spPr>
          <a:xfrm>
            <a:off x="6209046" y="6126339"/>
            <a:ext cx="936667" cy="369332"/>
          </a:xfrm>
          <a:prstGeom prst="rect">
            <a:avLst/>
          </a:prstGeom>
          <a:noFill/>
        </p:spPr>
        <p:txBody>
          <a:bodyPr wrap="none" rtlCol="0">
            <a:spAutoFit/>
          </a:bodyPr>
          <a:lstStyle/>
          <a:p>
            <a:r>
              <a:rPr lang="en-US" dirty="0"/>
              <a:t>Figure 8</a:t>
            </a:r>
          </a:p>
        </p:txBody>
      </p:sp>
      <p:sp>
        <p:nvSpPr>
          <p:cNvPr id="18" name="TextBox 17">
            <a:extLst>
              <a:ext uri="{FF2B5EF4-FFF2-40B4-BE49-F238E27FC236}">
                <a16:creationId xmlns:a16="http://schemas.microsoft.com/office/drawing/2014/main" id="{FCBF827C-9241-4593-8EB7-BC18C5B218F3}"/>
              </a:ext>
            </a:extLst>
          </p:cNvPr>
          <p:cNvSpPr txBox="1"/>
          <p:nvPr/>
        </p:nvSpPr>
        <p:spPr>
          <a:xfrm>
            <a:off x="9572547" y="6113004"/>
            <a:ext cx="936667" cy="369332"/>
          </a:xfrm>
          <a:prstGeom prst="rect">
            <a:avLst/>
          </a:prstGeom>
          <a:noFill/>
        </p:spPr>
        <p:txBody>
          <a:bodyPr wrap="none" rtlCol="0">
            <a:spAutoFit/>
          </a:bodyPr>
          <a:lstStyle/>
          <a:p>
            <a:r>
              <a:rPr lang="en-US" dirty="0"/>
              <a:t>Figure 9</a:t>
            </a:r>
          </a:p>
        </p:txBody>
      </p:sp>
      <p:pic>
        <p:nvPicPr>
          <p:cNvPr id="19" name="Picture 18">
            <a:extLst>
              <a:ext uri="{FF2B5EF4-FFF2-40B4-BE49-F238E27FC236}">
                <a16:creationId xmlns:a16="http://schemas.microsoft.com/office/drawing/2014/main" id="{F7A35C1A-EB2F-4295-8368-3EA4F8537D44}"/>
              </a:ext>
            </a:extLst>
          </p:cNvPr>
          <p:cNvPicPr>
            <a:picLocks noChangeAspect="1"/>
          </p:cNvPicPr>
          <p:nvPr/>
        </p:nvPicPr>
        <p:blipFill rotWithShape="1">
          <a:blip r:embed="rId3"/>
          <a:srcRect l="1162" t="1008" r="2084"/>
          <a:stretch/>
        </p:blipFill>
        <p:spPr>
          <a:xfrm>
            <a:off x="8704847" y="457200"/>
            <a:ext cx="2752725" cy="5613220"/>
          </a:xfrm>
          <a:prstGeom prst="rect">
            <a:avLst/>
          </a:prstGeom>
        </p:spPr>
      </p:pic>
    </p:spTree>
    <p:extLst>
      <p:ext uri="{BB962C8B-B14F-4D97-AF65-F5344CB8AC3E}">
        <p14:creationId xmlns:p14="http://schemas.microsoft.com/office/powerpoint/2010/main" val="16206518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F6B23844-05CC-4719-8BD4-D417DC7AC6CC}"/>
              </a:ext>
            </a:extLst>
          </p:cNvPr>
          <p:cNvSpPr>
            <a:spLocks noGrp="1"/>
          </p:cNvSpPr>
          <p:nvPr>
            <p:ph type="title"/>
          </p:nvPr>
        </p:nvSpPr>
        <p:spPr>
          <a:xfrm>
            <a:off x="640080" y="1243013"/>
            <a:ext cx="3855720" cy="4371974"/>
          </a:xfrm>
        </p:spPr>
        <p:txBody>
          <a:bodyPr>
            <a:normAutofit/>
          </a:bodyPr>
          <a:lstStyle/>
          <a:p>
            <a:r>
              <a:rPr lang="en-US" sz="1600" dirty="0">
                <a:solidFill>
                  <a:schemeClr val="tx2"/>
                </a:solidFill>
              </a:rPr>
              <a:t>Figure 10 and Figure 11 shows how to access “My Dishes” page.</a:t>
            </a:r>
          </a:p>
        </p:txBody>
      </p:sp>
      <p:sp>
        <p:nvSpPr>
          <p:cNvPr id="3" name="Content Placeholder 2">
            <a:extLst>
              <a:ext uri="{FF2B5EF4-FFF2-40B4-BE49-F238E27FC236}">
                <a16:creationId xmlns:a16="http://schemas.microsoft.com/office/drawing/2014/main" id="{9FE98574-03C8-4B9B-87A1-B16679C8FC7A}"/>
              </a:ext>
            </a:extLst>
          </p:cNvPr>
          <p:cNvSpPr>
            <a:spLocks noGrp="1"/>
          </p:cNvSpPr>
          <p:nvPr>
            <p:ph idx="1"/>
          </p:nvPr>
        </p:nvSpPr>
        <p:spPr>
          <a:xfrm>
            <a:off x="6172200" y="804672"/>
            <a:ext cx="5221224" cy="5230368"/>
          </a:xfrm>
        </p:spPr>
        <p:txBody>
          <a:bodyPr anchor="ctr">
            <a:normAutofit/>
          </a:bodyPr>
          <a:lstStyle/>
          <a:p>
            <a:endParaRPr lang="en-US" sz="1800">
              <a:solidFill>
                <a:schemeClr val="tx2"/>
              </a:solidFill>
            </a:endParaRPr>
          </a:p>
        </p:txBody>
      </p:sp>
      <p:pic>
        <p:nvPicPr>
          <p:cNvPr id="11" name="Picture 10">
            <a:extLst>
              <a:ext uri="{FF2B5EF4-FFF2-40B4-BE49-F238E27FC236}">
                <a16:creationId xmlns:a16="http://schemas.microsoft.com/office/drawing/2014/main" id="{E94406E3-715E-4223-9C68-030307BAD13F}"/>
              </a:ext>
            </a:extLst>
          </p:cNvPr>
          <p:cNvPicPr>
            <a:picLocks noChangeAspect="1"/>
          </p:cNvPicPr>
          <p:nvPr/>
        </p:nvPicPr>
        <p:blipFill rotWithShape="1">
          <a:blip r:embed="rId2"/>
          <a:srcRect l="1897" t="890"/>
          <a:stretch/>
        </p:blipFill>
        <p:spPr>
          <a:xfrm>
            <a:off x="5495423" y="379368"/>
            <a:ext cx="2895600" cy="5919307"/>
          </a:xfrm>
          <a:prstGeom prst="rect">
            <a:avLst/>
          </a:prstGeom>
        </p:spPr>
      </p:pic>
      <p:pic>
        <p:nvPicPr>
          <p:cNvPr id="5" name="Picture 4">
            <a:extLst>
              <a:ext uri="{FF2B5EF4-FFF2-40B4-BE49-F238E27FC236}">
                <a16:creationId xmlns:a16="http://schemas.microsoft.com/office/drawing/2014/main" id="{39FBF4B2-24E5-4693-A611-29D839A65180}"/>
              </a:ext>
            </a:extLst>
          </p:cNvPr>
          <p:cNvPicPr>
            <a:picLocks noChangeAspect="1"/>
          </p:cNvPicPr>
          <p:nvPr/>
        </p:nvPicPr>
        <p:blipFill rotWithShape="1">
          <a:blip r:embed="rId3"/>
          <a:srcRect r="1553"/>
          <a:stretch/>
        </p:blipFill>
        <p:spPr>
          <a:xfrm>
            <a:off x="8679171" y="357808"/>
            <a:ext cx="2960380" cy="5993296"/>
          </a:xfrm>
          <a:prstGeom prst="rect">
            <a:avLst/>
          </a:prstGeom>
        </p:spPr>
      </p:pic>
      <p:sp>
        <p:nvSpPr>
          <p:cNvPr id="17" name="TextBox 16">
            <a:extLst>
              <a:ext uri="{FF2B5EF4-FFF2-40B4-BE49-F238E27FC236}">
                <a16:creationId xmlns:a16="http://schemas.microsoft.com/office/drawing/2014/main" id="{7E89070A-E5C5-47FB-9042-147E056695E9}"/>
              </a:ext>
            </a:extLst>
          </p:cNvPr>
          <p:cNvSpPr txBox="1"/>
          <p:nvPr/>
        </p:nvSpPr>
        <p:spPr>
          <a:xfrm>
            <a:off x="6402582" y="6294523"/>
            <a:ext cx="1053686" cy="369332"/>
          </a:xfrm>
          <a:prstGeom prst="rect">
            <a:avLst/>
          </a:prstGeom>
          <a:noFill/>
        </p:spPr>
        <p:txBody>
          <a:bodyPr wrap="none" rtlCol="0">
            <a:spAutoFit/>
          </a:bodyPr>
          <a:lstStyle/>
          <a:p>
            <a:r>
              <a:rPr lang="en-US" dirty="0"/>
              <a:t>Figure 10</a:t>
            </a:r>
          </a:p>
        </p:txBody>
      </p:sp>
      <p:sp>
        <p:nvSpPr>
          <p:cNvPr id="18" name="TextBox 17">
            <a:extLst>
              <a:ext uri="{FF2B5EF4-FFF2-40B4-BE49-F238E27FC236}">
                <a16:creationId xmlns:a16="http://schemas.microsoft.com/office/drawing/2014/main" id="{83FC36A0-B43A-4F23-B276-127CB44E58F6}"/>
              </a:ext>
            </a:extLst>
          </p:cNvPr>
          <p:cNvSpPr txBox="1"/>
          <p:nvPr/>
        </p:nvSpPr>
        <p:spPr>
          <a:xfrm>
            <a:off x="9671248" y="6305953"/>
            <a:ext cx="1053686" cy="369332"/>
          </a:xfrm>
          <a:prstGeom prst="rect">
            <a:avLst/>
          </a:prstGeom>
          <a:noFill/>
        </p:spPr>
        <p:txBody>
          <a:bodyPr wrap="none" rtlCol="0">
            <a:spAutoFit/>
          </a:bodyPr>
          <a:lstStyle/>
          <a:p>
            <a:r>
              <a:rPr lang="en-US" dirty="0"/>
              <a:t>Figure 11</a:t>
            </a:r>
          </a:p>
        </p:txBody>
      </p:sp>
    </p:spTree>
    <p:extLst>
      <p:ext uri="{BB962C8B-B14F-4D97-AF65-F5344CB8AC3E}">
        <p14:creationId xmlns:p14="http://schemas.microsoft.com/office/powerpoint/2010/main" val="300844674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F6B23844-05CC-4719-8BD4-D417DC7AC6CC}"/>
              </a:ext>
            </a:extLst>
          </p:cNvPr>
          <p:cNvSpPr>
            <a:spLocks noGrp="1"/>
          </p:cNvSpPr>
          <p:nvPr>
            <p:ph type="title"/>
          </p:nvPr>
        </p:nvSpPr>
        <p:spPr>
          <a:xfrm>
            <a:off x="640080" y="1243013"/>
            <a:ext cx="3855720" cy="4371974"/>
          </a:xfrm>
        </p:spPr>
        <p:txBody>
          <a:bodyPr>
            <a:normAutofit/>
          </a:bodyPr>
          <a:lstStyle/>
          <a:p>
            <a:r>
              <a:rPr lang="en-US" sz="1600" dirty="0">
                <a:solidFill>
                  <a:schemeClr val="tx2"/>
                </a:solidFill>
              </a:rPr>
              <a:t>When signing in with another user account, the recipe of David will be shown there.</a:t>
            </a:r>
            <a:br>
              <a:rPr lang="en-US" sz="1600" dirty="0">
                <a:solidFill>
                  <a:schemeClr val="tx2"/>
                </a:solidFill>
              </a:rPr>
            </a:br>
            <a:br>
              <a:rPr lang="en-US" sz="1600" dirty="0">
                <a:solidFill>
                  <a:schemeClr val="tx2"/>
                </a:solidFill>
              </a:rPr>
            </a:br>
            <a:r>
              <a:rPr lang="en-US" sz="1600" dirty="0">
                <a:solidFill>
                  <a:schemeClr val="tx2"/>
                </a:solidFill>
              </a:rPr>
              <a:t>Figure 12 and Figure 13 emphasize that.</a:t>
            </a:r>
          </a:p>
        </p:txBody>
      </p:sp>
      <p:sp>
        <p:nvSpPr>
          <p:cNvPr id="3" name="Content Placeholder 2">
            <a:extLst>
              <a:ext uri="{FF2B5EF4-FFF2-40B4-BE49-F238E27FC236}">
                <a16:creationId xmlns:a16="http://schemas.microsoft.com/office/drawing/2014/main" id="{9FE98574-03C8-4B9B-87A1-B16679C8FC7A}"/>
              </a:ext>
            </a:extLst>
          </p:cNvPr>
          <p:cNvSpPr>
            <a:spLocks noGrp="1"/>
          </p:cNvSpPr>
          <p:nvPr>
            <p:ph idx="1"/>
          </p:nvPr>
        </p:nvSpPr>
        <p:spPr>
          <a:xfrm>
            <a:off x="6172200" y="804672"/>
            <a:ext cx="5221224" cy="5230368"/>
          </a:xfrm>
        </p:spPr>
        <p:txBody>
          <a:bodyPr anchor="ctr">
            <a:normAutofit/>
          </a:bodyPr>
          <a:lstStyle/>
          <a:p>
            <a:endParaRPr lang="en-US" sz="1800">
              <a:solidFill>
                <a:schemeClr val="tx2"/>
              </a:solidFill>
            </a:endParaRPr>
          </a:p>
        </p:txBody>
      </p:sp>
      <p:pic>
        <p:nvPicPr>
          <p:cNvPr id="5" name="Picture 4">
            <a:extLst>
              <a:ext uri="{FF2B5EF4-FFF2-40B4-BE49-F238E27FC236}">
                <a16:creationId xmlns:a16="http://schemas.microsoft.com/office/drawing/2014/main" id="{75956467-524D-45BE-A2BE-269AAE32DABF}"/>
              </a:ext>
            </a:extLst>
          </p:cNvPr>
          <p:cNvPicPr>
            <a:picLocks noChangeAspect="1"/>
          </p:cNvPicPr>
          <p:nvPr/>
        </p:nvPicPr>
        <p:blipFill>
          <a:blip r:embed="rId2"/>
          <a:stretch>
            <a:fillRect/>
          </a:stretch>
        </p:blipFill>
        <p:spPr>
          <a:xfrm>
            <a:off x="5367247" y="263857"/>
            <a:ext cx="3054858" cy="6138467"/>
          </a:xfrm>
          <a:prstGeom prst="rect">
            <a:avLst/>
          </a:prstGeom>
        </p:spPr>
      </p:pic>
      <p:pic>
        <p:nvPicPr>
          <p:cNvPr id="7" name="Picture 6">
            <a:extLst>
              <a:ext uri="{FF2B5EF4-FFF2-40B4-BE49-F238E27FC236}">
                <a16:creationId xmlns:a16="http://schemas.microsoft.com/office/drawing/2014/main" id="{A92E68D4-602C-48D2-8886-9D6D243F8B6D}"/>
              </a:ext>
            </a:extLst>
          </p:cNvPr>
          <p:cNvPicPr>
            <a:picLocks noChangeAspect="1"/>
          </p:cNvPicPr>
          <p:nvPr/>
        </p:nvPicPr>
        <p:blipFill rotWithShape="1">
          <a:blip r:embed="rId3"/>
          <a:srcRect l="1446" r="1444" b="859"/>
          <a:stretch/>
        </p:blipFill>
        <p:spPr>
          <a:xfrm>
            <a:off x="8882822" y="240632"/>
            <a:ext cx="2972293" cy="6111540"/>
          </a:xfrm>
          <a:prstGeom prst="rect">
            <a:avLst/>
          </a:prstGeom>
        </p:spPr>
      </p:pic>
      <p:sp>
        <p:nvSpPr>
          <p:cNvPr id="17" name="TextBox 16">
            <a:extLst>
              <a:ext uri="{FF2B5EF4-FFF2-40B4-BE49-F238E27FC236}">
                <a16:creationId xmlns:a16="http://schemas.microsoft.com/office/drawing/2014/main" id="{4529673A-B1CA-4609-A133-EC5EDCCACF76}"/>
              </a:ext>
            </a:extLst>
          </p:cNvPr>
          <p:cNvSpPr txBox="1"/>
          <p:nvPr/>
        </p:nvSpPr>
        <p:spPr>
          <a:xfrm>
            <a:off x="6301461" y="6323735"/>
            <a:ext cx="1053686" cy="369332"/>
          </a:xfrm>
          <a:prstGeom prst="rect">
            <a:avLst/>
          </a:prstGeom>
          <a:noFill/>
        </p:spPr>
        <p:txBody>
          <a:bodyPr wrap="none" rtlCol="0">
            <a:spAutoFit/>
          </a:bodyPr>
          <a:lstStyle/>
          <a:p>
            <a:r>
              <a:rPr lang="en-US" dirty="0"/>
              <a:t>Figure 12</a:t>
            </a:r>
          </a:p>
        </p:txBody>
      </p:sp>
      <p:sp>
        <p:nvSpPr>
          <p:cNvPr id="18" name="TextBox 17">
            <a:extLst>
              <a:ext uri="{FF2B5EF4-FFF2-40B4-BE49-F238E27FC236}">
                <a16:creationId xmlns:a16="http://schemas.microsoft.com/office/drawing/2014/main" id="{A3A239E4-85FC-4247-BB71-E272DF29CF96}"/>
              </a:ext>
            </a:extLst>
          </p:cNvPr>
          <p:cNvSpPr txBox="1"/>
          <p:nvPr/>
        </p:nvSpPr>
        <p:spPr>
          <a:xfrm>
            <a:off x="9741518" y="6309197"/>
            <a:ext cx="1053686" cy="369332"/>
          </a:xfrm>
          <a:prstGeom prst="rect">
            <a:avLst/>
          </a:prstGeom>
          <a:noFill/>
        </p:spPr>
        <p:txBody>
          <a:bodyPr wrap="none" rtlCol="0">
            <a:spAutoFit/>
          </a:bodyPr>
          <a:lstStyle/>
          <a:p>
            <a:r>
              <a:rPr lang="en-US" dirty="0"/>
              <a:t>Figure 13</a:t>
            </a:r>
          </a:p>
        </p:txBody>
      </p:sp>
    </p:spTree>
    <p:extLst>
      <p:ext uri="{BB962C8B-B14F-4D97-AF65-F5344CB8AC3E}">
        <p14:creationId xmlns:p14="http://schemas.microsoft.com/office/powerpoint/2010/main" val="126930943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TotalTime>
  <Words>408</Words>
  <Application>Microsoft Office PowerPoint</Application>
  <PresentationFormat>Widescreen</PresentationFormat>
  <Paragraphs>41</Paragraphs>
  <Slides>16</Slides>
  <Notes>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Recipes Bank</vt:lpstr>
      <vt:lpstr>Introduction</vt:lpstr>
      <vt:lpstr>Figure1 shows the login page of the system.  If the user signed in without having an account, “Wrong Credentials!” message shows up as in Figure 2.</vt:lpstr>
      <vt:lpstr>Registration page is shown in Figure 3.  User  enter his data as shown in Figure 4 to register into the system.</vt:lpstr>
      <vt:lpstr>Profile page is shown in Figure 5.</vt:lpstr>
      <vt:lpstr>Creating new recipe  user is required to take a photo of his recipe and then add a title and a description to it as show in Figure 6 and Figure 7.</vt:lpstr>
      <vt:lpstr>After the creation of the recipe is done successfully, the recipe will be added to the home page and “My Dishes” page as shown Figure 8 and Figure 9.  it appears in “My Dishes” page for only the user who uploaded it.</vt:lpstr>
      <vt:lpstr>Figure 10 and Figure 11 shows how to access “My Dishes” page.</vt:lpstr>
      <vt:lpstr>When signing in with another user account, the recipe of David will be shown there.  Figure 12 and Figure 13 emphasize that.</vt:lpstr>
      <vt:lpstr>As Dwight logged in to the system, and clicked on David recipe “Coffee”, he is now able to view it, like it, and subscribe to him which enables him to look at all his recipes.</vt:lpstr>
      <vt:lpstr>As Dwight subscribed to David and liked “Coffee” recipe, Coffee recipe is now in favorite list and David is added to the subscribed list.</vt:lpstr>
      <vt:lpstr>Now if, Dwight removed the like from David Recipe, the recipe will be removed from Dwight favorite list.</vt:lpstr>
      <vt:lpstr>Now if, Dwight removed the subscription from David, David will be removed from Dwight subscriptions list.</vt:lpstr>
      <vt:lpstr>Now, if Dwight did not unsubscribe David and did not remove the like button, David page will be shown as next</vt:lpstr>
      <vt:lpstr>David now is able to see the number of his followers in the profile page</vt:lpstr>
      <vt:lpstr>David now is able to see the number of likes on his recipe “Coffee”.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Recipes Bank</dc:title>
  <dc:creator>CLOUD Al Harbi</dc:creator>
  <cp:lastModifiedBy>Unknown User</cp:lastModifiedBy>
  <cp:revision>28</cp:revision>
  <dcterms:created xsi:type="dcterms:W3CDTF">2021-04-14T18:11:51Z</dcterms:created>
  <dcterms:modified xsi:type="dcterms:W3CDTF">2022-07-04T04:26:06Z</dcterms:modified>
</cp:coreProperties>
</file>